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8" r:id="rId4"/>
  </p:sldMasterIdLst>
  <p:notesMasterIdLst>
    <p:notesMasterId r:id="rId33"/>
  </p:notesMasterIdLst>
  <p:sldIdLst>
    <p:sldId id="256" r:id="rId5"/>
    <p:sldId id="257" r:id="rId6"/>
    <p:sldId id="258" r:id="rId7"/>
    <p:sldId id="278" r:id="rId8"/>
    <p:sldId id="280" r:id="rId9"/>
    <p:sldId id="281" r:id="rId10"/>
    <p:sldId id="261" r:id="rId11"/>
    <p:sldId id="284" r:id="rId12"/>
    <p:sldId id="264" r:id="rId13"/>
    <p:sldId id="274" r:id="rId14"/>
    <p:sldId id="273" r:id="rId15"/>
    <p:sldId id="293" r:id="rId16"/>
    <p:sldId id="268" r:id="rId17"/>
    <p:sldId id="269" r:id="rId18"/>
    <p:sldId id="271" r:id="rId19"/>
    <p:sldId id="292" r:id="rId20"/>
    <p:sldId id="282" r:id="rId21"/>
    <p:sldId id="272" r:id="rId22"/>
    <p:sldId id="285" r:id="rId23"/>
    <p:sldId id="283" r:id="rId24"/>
    <p:sldId id="286" r:id="rId25"/>
    <p:sldId id="287" r:id="rId26"/>
    <p:sldId id="288" r:id="rId27"/>
    <p:sldId id="275" r:id="rId28"/>
    <p:sldId id="276" r:id="rId29"/>
    <p:sldId id="277" r:id="rId30"/>
    <p:sldId id="289" r:id="rId31"/>
    <p:sldId id="291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A6B793C-4824-4B8B-859C-499DE1A60F59}">
          <p14:sldIdLst>
            <p14:sldId id="256"/>
            <p14:sldId id="257"/>
            <p14:sldId id="258"/>
            <p14:sldId id="278"/>
            <p14:sldId id="280"/>
            <p14:sldId id="281"/>
            <p14:sldId id="261"/>
            <p14:sldId id="284"/>
            <p14:sldId id="264"/>
            <p14:sldId id="274"/>
            <p14:sldId id="273"/>
            <p14:sldId id="293"/>
            <p14:sldId id="268"/>
            <p14:sldId id="269"/>
            <p14:sldId id="271"/>
            <p14:sldId id="292"/>
            <p14:sldId id="282"/>
            <p14:sldId id="272"/>
            <p14:sldId id="285"/>
            <p14:sldId id="283"/>
            <p14:sldId id="286"/>
            <p14:sldId id="287"/>
            <p14:sldId id="288"/>
            <p14:sldId id="275"/>
            <p14:sldId id="276"/>
            <p14:sldId id="277"/>
            <p14:sldId id="289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7"/>
    <a:srgbClr val="EFF5F5"/>
    <a:srgbClr val="CCFFCC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36FE0B-4764-F045-96CD-A61DD1720AFE}" v="143" dt="2022-05-10T17:02:04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530"/>
  </p:normalViewPr>
  <p:slideViewPr>
    <p:cSldViewPr snapToGrid="0">
      <p:cViewPr varScale="1">
        <p:scale>
          <a:sx n="106" d="100"/>
          <a:sy n="106" d="100"/>
        </p:scale>
        <p:origin x="5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diti Shyam" userId="S::aaditi.shyam001@umb.edu::d1f5f53d-e548-4087-8f7b-6cb9bc56f7ea" providerId="AD" clId="Web-{58185726-C891-4C6C-8B21-EDCC28C1A7E6}"/>
    <pc:docChg chg="sldOrd">
      <pc:chgData name="Aaditi Shyam" userId="S::aaditi.shyam001@umb.edu::d1f5f53d-e548-4087-8f7b-6cb9bc56f7ea" providerId="AD" clId="Web-{58185726-C891-4C6C-8B21-EDCC28C1A7E6}" dt="2021-12-14T21:23:33.562" v="1"/>
      <pc:docMkLst>
        <pc:docMk/>
      </pc:docMkLst>
      <pc:sldChg chg="ord">
        <pc:chgData name="Aaditi Shyam" userId="S::aaditi.shyam001@umb.edu::d1f5f53d-e548-4087-8f7b-6cb9bc56f7ea" providerId="AD" clId="Web-{58185726-C891-4C6C-8B21-EDCC28C1A7E6}" dt="2021-12-14T21:23:33.562" v="1"/>
        <pc:sldMkLst>
          <pc:docMk/>
          <pc:sldMk cId="3413807354" sldId="277"/>
        </pc:sldMkLst>
      </pc:sldChg>
      <pc:sldChg chg="ord">
        <pc:chgData name="Aaditi Shyam" userId="S::aaditi.shyam001@umb.edu::d1f5f53d-e548-4087-8f7b-6cb9bc56f7ea" providerId="AD" clId="Web-{58185726-C891-4C6C-8B21-EDCC28C1A7E6}" dt="2021-12-14T21:23:30.640" v="0"/>
        <pc:sldMkLst>
          <pc:docMk/>
          <pc:sldMk cId="3397758308" sldId="289"/>
        </pc:sldMkLst>
      </pc:sldChg>
    </pc:docChg>
  </pc:docChgLst>
  <pc:docChgLst>
    <pc:chgData name="Aaditi Shyam" userId="d1f5f53d-e548-4087-8f7b-6cb9bc56f7ea" providerId="ADAL" clId="{9BA806E9-72BB-4B28-B4FA-D4A8E3ED06B5}"/>
    <pc:docChg chg="modSld">
      <pc:chgData name="Aaditi Shyam" userId="d1f5f53d-e548-4087-8f7b-6cb9bc56f7ea" providerId="ADAL" clId="{9BA806E9-72BB-4B28-B4FA-D4A8E3ED06B5}" dt="2021-12-14T17:12:43.181" v="17"/>
      <pc:docMkLst>
        <pc:docMk/>
      </pc:docMkLst>
      <pc:sldChg chg="addSp delSp modSp modTransition modAnim">
        <pc:chgData name="Aaditi Shyam" userId="d1f5f53d-e548-4087-8f7b-6cb9bc56f7ea" providerId="ADAL" clId="{9BA806E9-72BB-4B28-B4FA-D4A8E3ED06B5}" dt="2021-12-14T17:03:44.430" v="6"/>
        <pc:sldMkLst>
          <pc:docMk/>
          <pc:sldMk cId="3260028930" sldId="256"/>
        </pc:sldMkLst>
        <pc:picChg chg="add del mod">
          <ac:chgData name="Aaditi Shyam" userId="d1f5f53d-e548-4087-8f7b-6cb9bc56f7ea" providerId="ADAL" clId="{9BA806E9-72BB-4B28-B4FA-D4A8E3ED06B5}" dt="2021-12-14T17:01:17.882" v="3"/>
          <ac:picMkLst>
            <pc:docMk/>
            <pc:sldMk cId="3260028930" sldId="256"/>
            <ac:picMk id="5" creationId="{17876750-7DF5-4517-990D-5668367C04C6}"/>
          </ac:picMkLst>
        </pc:picChg>
        <pc:picChg chg="add del mod">
          <ac:chgData name="Aaditi Shyam" userId="d1f5f53d-e548-4087-8f7b-6cb9bc56f7ea" providerId="ADAL" clId="{9BA806E9-72BB-4B28-B4FA-D4A8E3ED06B5}" dt="2021-12-14T17:02:03.422" v="5"/>
          <ac:picMkLst>
            <pc:docMk/>
            <pc:sldMk cId="3260028930" sldId="256"/>
            <ac:picMk id="6" creationId="{45C79F45-B8A1-4D90-BAFE-2EA9B069C33C}"/>
          </ac:picMkLst>
        </pc:picChg>
        <pc:picChg chg="add mod">
          <ac:chgData name="Aaditi Shyam" userId="d1f5f53d-e548-4087-8f7b-6cb9bc56f7ea" providerId="ADAL" clId="{9BA806E9-72BB-4B28-B4FA-D4A8E3ED06B5}" dt="2021-12-14T17:03:44.430" v="6"/>
          <ac:picMkLst>
            <pc:docMk/>
            <pc:sldMk cId="3260028930" sldId="256"/>
            <ac:picMk id="7" creationId="{3EE83B5C-A262-4250-B245-E21AC709E0C3}"/>
          </ac:picMkLst>
        </pc:picChg>
      </pc:sldChg>
      <pc:sldChg chg="addSp delSp modSp modTransition modAnim">
        <pc:chgData name="Aaditi Shyam" userId="d1f5f53d-e548-4087-8f7b-6cb9bc56f7ea" providerId="ADAL" clId="{9BA806E9-72BB-4B28-B4FA-D4A8E3ED06B5}" dt="2021-12-14T17:03:44.430" v="6"/>
        <pc:sldMkLst>
          <pc:docMk/>
          <pc:sldMk cId="3802450089" sldId="257"/>
        </pc:sldMkLst>
        <pc:picChg chg="add del mod">
          <ac:chgData name="Aaditi Shyam" userId="d1f5f53d-e548-4087-8f7b-6cb9bc56f7ea" providerId="ADAL" clId="{9BA806E9-72BB-4B28-B4FA-D4A8E3ED06B5}" dt="2021-12-14T16:40:59.681" v="1"/>
          <ac:picMkLst>
            <pc:docMk/>
            <pc:sldMk cId="3802450089" sldId="257"/>
            <ac:picMk id="4" creationId="{58EE2B44-D488-4C60-9B21-4877D8927842}"/>
          </ac:picMkLst>
        </pc:picChg>
        <pc:picChg chg="add del mod">
          <ac:chgData name="Aaditi Shyam" userId="d1f5f53d-e548-4087-8f7b-6cb9bc56f7ea" providerId="ADAL" clId="{9BA806E9-72BB-4B28-B4FA-D4A8E3ED06B5}" dt="2021-12-14T17:01:17.882" v="3"/>
          <ac:picMkLst>
            <pc:docMk/>
            <pc:sldMk cId="3802450089" sldId="257"/>
            <ac:picMk id="5" creationId="{1768FA0C-0346-4C4D-888B-9FA0D229742A}"/>
          </ac:picMkLst>
        </pc:picChg>
        <pc:picChg chg="add del mod">
          <ac:chgData name="Aaditi Shyam" userId="d1f5f53d-e548-4087-8f7b-6cb9bc56f7ea" providerId="ADAL" clId="{9BA806E9-72BB-4B28-B4FA-D4A8E3ED06B5}" dt="2021-12-14T17:02:03.422" v="5"/>
          <ac:picMkLst>
            <pc:docMk/>
            <pc:sldMk cId="3802450089" sldId="257"/>
            <ac:picMk id="6" creationId="{CEF0C736-0363-48EC-A8C3-591FA02C25D2}"/>
          </ac:picMkLst>
        </pc:picChg>
        <pc:picChg chg="add mod">
          <ac:chgData name="Aaditi Shyam" userId="d1f5f53d-e548-4087-8f7b-6cb9bc56f7ea" providerId="ADAL" clId="{9BA806E9-72BB-4B28-B4FA-D4A8E3ED06B5}" dt="2021-12-14T17:03:44.430" v="6"/>
          <ac:picMkLst>
            <pc:docMk/>
            <pc:sldMk cId="3802450089" sldId="257"/>
            <ac:picMk id="7" creationId="{FAEF5C52-83A3-49B8-8E6A-C902B22B0B50}"/>
          </ac:picMkLst>
        </pc:picChg>
      </pc:sldChg>
      <pc:sldChg chg="addSp delSp modSp modTransition modAnim">
        <pc:chgData name="Aaditi Shyam" userId="d1f5f53d-e548-4087-8f7b-6cb9bc56f7ea" providerId="ADAL" clId="{9BA806E9-72BB-4B28-B4FA-D4A8E3ED06B5}" dt="2021-12-14T17:05:47.405" v="8"/>
        <pc:sldMkLst>
          <pc:docMk/>
          <pc:sldMk cId="3933742136" sldId="258"/>
        </pc:sldMkLst>
        <pc:picChg chg="add del mod">
          <ac:chgData name="Aaditi Shyam" userId="d1f5f53d-e548-4087-8f7b-6cb9bc56f7ea" providerId="ADAL" clId="{9BA806E9-72BB-4B28-B4FA-D4A8E3ED06B5}" dt="2021-12-14T17:04:35.967" v="7"/>
          <ac:picMkLst>
            <pc:docMk/>
            <pc:sldMk cId="3933742136" sldId="258"/>
            <ac:picMk id="4" creationId="{47EDEB91-A861-4B6A-85EC-6B7409C0E36D}"/>
          </ac:picMkLst>
        </pc:picChg>
        <pc:picChg chg="add mod">
          <ac:chgData name="Aaditi Shyam" userId="d1f5f53d-e548-4087-8f7b-6cb9bc56f7ea" providerId="ADAL" clId="{9BA806E9-72BB-4B28-B4FA-D4A8E3ED06B5}" dt="2021-12-14T17:05:47.405" v="8"/>
          <ac:picMkLst>
            <pc:docMk/>
            <pc:sldMk cId="3933742136" sldId="258"/>
            <ac:picMk id="5" creationId="{8839110E-8A27-4D81-B6ED-9709F959353B}"/>
          </ac:picMkLst>
        </pc:picChg>
      </pc:sldChg>
      <pc:sldChg chg="addSp delSp modSp modTransition modAnim">
        <pc:chgData name="Aaditi Shyam" userId="d1f5f53d-e548-4087-8f7b-6cb9bc56f7ea" providerId="ADAL" clId="{9BA806E9-72BB-4B28-B4FA-D4A8E3ED06B5}" dt="2021-12-14T17:12:43.181" v="17"/>
        <pc:sldMkLst>
          <pc:docMk/>
          <pc:sldMk cId="2793391232" sldId="261"/>
        </pc:sldMkLst>
        <pc:picChg chg="add del mod">
          <ac:chgData name="Aaditi Shyam" userId="d1f5f53d-e548-4087-8f7b-6cb9bc56f7ea" providerId="ADAL" clId="{9BA806E9-72BB-4B28-B4FA-D4A8E3ED06B5}" dt="2021-12-14T17:11:39.507" v="16"/>
          <ac:picMkLst>
            <pc:docMk/>
            <pc:sldMk cId="2793391232" sldId="261"/>
            <ac:picMk id="4" creationId="{6BEDB8E5-20EC-4504-A3D5-F8EEB870019C}"/>
          </ac:picMkLst>
        </pc:picChg>
        <pc:picChg chg="add mod">
          <ac:chgData name="Aaditi Shyam" userId="d1f5f53d-e548-4087-8f7b-6cb9bc56f7ea" providerId="ADAL" clId="{9BA806E9-72BB-4B28-B4FA-D4A8E3ED06B5}" dt="2021-12-14T17:12:43.181" v="17"/>
          <ac:picMkLst>
            <pc:docMk/>
            <pc:sldMk cId="2793391232" sldId="261"/>
            <ac:picMk id="7" creationId="{B45D081F-53A0-4ADE-BF42-157197C390F5}"/>
          </ac:picMkLst>
        </pc:picChg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1322701317" sldId="264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133224142" sldId="268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1073170780" sldId="269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883118971" sldId="271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803424560" sldId="272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790514693" sldId="273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1094283621" sldId="274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720339567" sldId="275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1765751922" sldId="276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413807354" sldId="277"/>
        </pc:sldMkLst>
      </pc:sldChg>
      <pc:sldChg chg="addSp delSp modSp modTransition">
        <pc:chgData name="Aaditi Shyam" userId="d1f5f53d-e548-4087-8f7b-6cb9bc56f7ea" providerId="ADAL" clId="{9BA806E9-72BB-4B28-B4FA-D4A8E3ED06B5}" dt="2021-12-14T17:08:01.325" v="9"/>
        <pc:sldMkLst>
          <pc:docMk/>
          <pc:sldMk cId="1941316432" sldId="278"/>
        </pc:sldMkLst>
        <pc:picChg chg="add del mod">
          <ac:chgData name="Aaditi Shyam" userId="d1f5f53d-e548-4087-8f7b-6cb9bc56f7ea" providerId="ADAL" clId="{9BA806E9-72BB-4B28-B4FA-D4A8E3ED06B5}" dt="2021-12-14T17:08:01.325" v="9"/>
          <ac:picMkLst>
            <pc:docMk/>
            <pc:sldMk cId="1941316432" sldId="278"/>
            <ac:picMk id="4" creationId="{418A31DB-4AFD-4085-A6DA-1ABE1CAB7D9E}"/>
          </ac:picMkLst>
        </pc:picChg>
        <pc:picChg chg="add mod">
          <ac:chgData name="Aaditi Shyam" userId="d1f5f53d-e548-4087-8f7b-6cb9bc56f7ea" providerId="ADAL" clId="{9BA806E9-72BB-4B28-B4FA-D4A8E3ED06B5}" dt="2021-12-14T17:08:01.325" v="9"/>
          <ac:picMkLst>
            <pc:docMk/>
            <pc:sldMk cId="1941316432" sldId="278"/>
            <ac:picMk id="5" creationId="{9A19BEA4-5321-47A1-8D62-FCD6C20AE44A}"/>
          </ac:picMkLst>
        </pc:picChg>
      </pc:sldChg>
      <pc:sldChg chg="addSp delSp modSp modTransition modAnim">
        <pc:chgData name="Aaditi Shyam" userId="d1f5f53d-e548-4087-8f7b-6cb9bc56f7ea" providerId="ADAL" clId="{9BA806E9-72BB-4B28-B4FA-D4A8E3ED06B5}" dt="2021-12-14T17:09:54.048" v="13"/>
        <pc:sldMkLst>
          <pc:docMk/>
          <pc:sldMk cId="2833574929" sldId="280"/>
        </pc:sldMkLst>
        <pc:picChg chg="add del mod">
          <ac:chgData name="Aaditi Shyam" userId="d1f5f53d-e548-4087-8f7b-6cb9bc56f7ea" providerId="ADAL" clId="{9BA806E9-72BB-4B28-B4FA-D4A8E3ED06B5}" dt="2021-12-14T17:08:44.170" v="10"/>
          <ac:picMkLst>
            <pc:docMk/>
            <pc:sldMk cId="2833574929" sldId="280"/>
            <ac:picMk id="4" creationId="{0A2F3753-B7ED-477B-98F1-D708880E6AC9}"/>
          </ac:picMkLst>
        </pc:picChg>
        <pc:picChg chg="add del mod">
          <ac:chgData name="Aaditi Shyam" userId="d1f5f53d-e548-4087-8f7b-6cb9bc56f7ea" providerId="ADAL" clId="{9BA806E9-72BB-4B28-B4FA-D4A8E3ED06B5}" dt="2021-12-14T17:09:07.351" v="12"/>
          <ac:picMkLst>
            <pc:docMk/>
            <pc:sldMk cId="2833574929" sldId="280"/>
            <ac:picMk id="5" creationId="{043A7206-53BC-4E1A-85C1-D89809DD0607}"/>
          </ac:picMkLst>
        </pc:picChg>
        <pc:picChg chg="add mod">
          <ac:chgData name="Aaditi Shyam" userId="d1f5f53d-e548-4087-8f7b-6cb9bc56f7ea" providerId="ADAL" clId="{9BA806E9-72BB-4B28-B4FA-D4A8E3ED06B5}" dt="2021-12-14T17:09:54.048" v="13"/>
          <ac:picMkLst>
            <pc:docMk/>
            <pc:sldMk cId="2833574929" sldId="280"/>
            <ac:picMk id="6" creationId="{C192EC7C-9338-4129-9156-ACA149C4EC47}"/>
          </ac:picMkLst>
        </pc:picChg>
      </pc:sldChg>
      <pc:sldChg chg="addSp delSp modSp modTransition">
        <pc:chgData name="Aaditi Shyam" userId="d1f5f53d-e548-4087-8f7b-6cb9bc56f7ea" providerId="ADAL" clId="{9BA806E9-72BB-4B28-B4FA-D4A8E3ED06B5}" dt="2021-12-14T17:10:58.917" v="14"/>
        <pc:sldMkLst>
          <pc:docMk/>
          <pc:sldMk cId="1124040019" sldId="281"/>
        </pc:sldMkLst>
        <pc:picChg chg="add del mod">
          <ac:chgData name="Aaditi Shyam" userId="d1f5f53d-e548-4087-8f7b-6cb9bc56f7ea" providerId="ADAL" clId="{9BA806E9-72BB-4B28-B4FA-D4A8E3ED06B5}" dt="2021-12-14T17:10:58.917" v="14"/>
          <ac:picMkLst>
            <pc:docMk/>
            <pc:sldMk cId="1124040019" sldId="281"/>
            <ac:picMk id="4" creationId="{F548470C-32CA-401F-87FF-935D2DFEAF97}"/>
          </ac:picMkLst>
        </pc:picChg>
        <pc:picChg chg="add mod">
          <ac:chgData name="Aaditi Shyam" userId="d1f5f53d-e548-4087-8f7b-6cb9bc56f7ea" providerId="ADAL" clId="{9BA806E9-72BB-4B28-B4FA-D4A8E3ED06B5}" dt="2021-12-14T17:10:58.917" v="14"/>
          <ac:picMkLst>
            <pc:docMk/>
            <pc:sldMk cId="1124040019" sldId="281"/>
            <ac:picMk id="5" creationId="{20CC7CCB-3F4E-490A-A2BD-7E758EFC6C5F}"/>
          </ac:picMkLst>
        </pc:picChg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258293885" sldId="282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910554224" sldId="283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2374602955" sldId="284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404247855" sldId="285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2772701128" sldId="286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1911520353" sldId="287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2429096733" sldId="288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397758308" sldId="289"/>
        </pc:sldMkLst>
      </pc:sldChg>
      <pc:sldChg chg="modTransition">
        <pc:chgData name="Aaditi Shyam" userId="d1f5f53d-e548-4087-8f7b-6cb9bc56f7ea" providerId="ADAL" clId="{9BA806E9-72BB-4B28-B4FA-D4A8E3ED06B5}" dt="2021-12-14T17:02:03.422" v="5"/>
        <pc:sldMkLst>
          <pc:docMk/>
          <pc:sldMk cId="3637430797" sldId="291"/>
        </pc:sldMkLst>
      </pc:sldChg>
    </pc:docChg>
  </pc:docChgLst>
  <pc:docChgLst>
    <pc:chgData name="Honey PoothullilJohnson" userId="ccb607f3-1949-41f2-8fcc-537fb93c2d87" providerId="ADAL" clId="{F0031E60-1EA5-45DC-9D8C-1C6E3F5E4D5C}"/>
    <pc:docChg chg="custSel modSld sldOrd">
      <pc:chgData name="Honey PoothullilJohnson" userId="ccb607f3-1949-41f2-8fcc-537fb93c2d87" providerId="ADAL" clId="{F0031E60-1EA5-45DC-9D8C-1C6E3F5E4D5C}" dt="2021-12-14T22:33:59.361" v="33" actId="1076"/>
      <pc:docMkLst>
        <pc:docMk/>
      </pc:docMkLst>
      <pc:sldChg chg="delSp modSp mod delAnim">
        <pc:chgData name="Honey PoothullilJohnson" userId="ccb607f3-1949-41f2-8fcc-537fb93c2d87" providerId="ADAL" clId="{F0031E60-1EA5-45DC-9D8C-1C6E3F5E4D5C}" dt="2021-12-14T22:32:52.038" v="30" actId="1076"/>
        <pc:sldMkLst>
          <pc:docMk/>
          <pc:sldMk cId="720339567" sldId="275"/>
        </pc:sldMkLst>
        <pc:picChg chg="del">
          <ac:chgData name="Honey PoothullilJohnson" userId="ccb607f3-1949-41f2-8fcc-537fb93c2d87" providerId="ADAL" clId="{F0031E60-1EA5-45DC-9D8C-1C6E3F5E4D5C}" dt="2021-12-14T22:10:12.064" v="12" actId="478"/>
          <ac:picMkLst>
            <pc:docMk/>
            <pc:sldMk cId="720339567" sldId="275"/>
            <ac:picMk id="2" creationId="{06C18A6F-0974-4515-9439-2E2DE73CB7D2}"/>
          </ac:picMkLst>
        </pc:picChg>
        <pc:picChg chg="del">
          <ac:chgData name="Honey PoothullilJohnson" userId="ccb607f3-1949-41f2-8fcc-537fb93c2d87" providerId="ADAL" clId="{F0031E60-1EA5-45DC-9D8C-1C6E3F5E4D5C}" dt="2021-12-14T22:10:45.768" v="13" actId="478"/>
          <ac:picMkLst>
            <pc:docMk/>
            <pc:sldMk cId="720339567" sldId="275"/>
            <ac:picMk id="5" creationId="{84022AD6-67F1-4187-B911-0B22FFE9CB0A}"/>
          </ac:picMkLst>
        </pc:picChg>
        <pc:picChg chg="del">
          <ac:chgData name="Honey PoothullilJohnson" userId="ccb607f3-1949-41f2-8fcc-537fb93c2d87" providerId="ADAL" clId="{F0031E60-1EA5-45DC-9D8C-1C6E3F5E4D5C}" dt="2021-12-14T22:11:59.211" v="14" actId="478"/>
          <ac:picMkLst>
            <pc:docMk/>
            <pc:sldMk cId="720339567" sldId="275"/>
            <ac:picMk id="6" creationId="{C14FF0B9-0D4C-4C9B-B4FB-44ECB159A3C8}"/>
          </ac:picMkLst>
        </pc:picChg>
        <pc:picChg chg="mod">
          <ac:chgData name="Honey PoothullilJohnson" userId="ccb607f3-1949-41f2-8fcc-537fb93c2d87" providerId="ADAL" clId="{F0031E60-1EA5-45DC-9D8C-1C6E3F5E4D5C}" dt="2021-12-14T22:32:52.038" v="30" actId="1076"/>
          <ac:picMkLst>
            <pc:docMk/>
            <pc:sldMk cId="720339567" sldId="275"/>
            <ac:picMk id="7" creationId="{C55FEB7E-D016-4D09-906C-6CF450AFE810}"/>
          </ac:picMkLst>
        </pc:picChg>
      </pc:sldChg>
      <pc:sldChg chg="modSp mod ord">
        <pc:chgData name="Honey PoothullilJohnson" userId="ccb607f3-1949-41f2-8fcc-537fb93c2d87" providerId="ADAL" clId="{F0031E60-1EA5-45DC-9D8C-1C6E3F5E4D5C}" dt="2021-12-14T22:33:03.193" v="31" actId="1076"/>
        <pc:sldMkLst>
          <pc:docMk/>
          <pc:sldMk cId="1765751922" sldId="276"/>
        </pc:sldMkLst>
        <pc:picChg chg="mod">
          <ac:chgData name="Honey PoothullilJohnson" userId="ccb607f3-1949-41f2-8fcc-537fb93c2d87" providerId="ADAL" clId="{F0031E60-1EA5-45DC-9D8C-1C6E3F5E4D5C}" dt="2021-12-14T22:33:03.193" v="31" actId="1076"/>
          <ac:picMkLst>
            <pc:docMk/>
            <pc:sldMk cId="1765751922" sldId="276"/>
            <ac:picMk id="2" creationId="{DA2D93A1-AEF7-4177-9831-91AE5EE28063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3:59.361" v="33" actId="1076"/>
        <pc:sldMkLst>
          <pc:docMk/>
          <pc:sldMk cId="3413807354" sldId="277"/>
        </pc:sldMkLst>
        <pc:picChg chg="del mod">
          <ac:chgData name="Honey PoothullilJohnson" userId="ccb607f3-1949-41f2-8fcc-537fb93c2d87" providerId="ADAL" clId="{F0031E60-1EA5-45DC-9D8C-1C6E3F5E4D5C}" dt="2021-12-14T22:33:54.898" v="32" actId="478"/>
          <ac:picMkLst>
            <pc:docMk/>
            <pc:sldMk cId="3413807354" sldId="277"/>
            <ac:picMk id="2" creationId="{08EB1630-F197-4EFE-8E09-F3F5ABBBFCE8}"/>
          </ac:picMkLst>
        </pc:picChg>
        <pc:picChg chg="mod">
          <ac:chgData name="Honey PoothullilJohnson" userId="ccb607f3-1949-41f2-8fcc-537fb93c2d87" providerId="ADAL" clId="{F0031E60-1EA5-45DC-9D8C-1C6E3F5E4D5C}" dt="2021-12-14T22:33:59.361" v="33" actId="1076"/>
          <ac:picMkLst>
            <pc:docMk/>
            <pc:sldMk cId="3413807354" sldId="277"/>
            <ac:picMk id="6" creationId="{3D7FCA41-8002-44EB-847F-A2E614C1CB8D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2:03.967" v="24" actId="1076"/>
        <pc:sldMkLst>
          <pc:docMk/>
          <pc:sldMk cId="3910554224" sldId="283"/>
        </pc:sldMkLst>
        <pc:picChg chg="del">
          <ac:chgData name="Honey PoothullilJohnson" userId="ccb607f3-1949-41f2-8fcc-537fb93c2d87" providerId="ADAL" clId="{F0031E60-1EA5-45DC-9D8C-1C6E3F5E4D5C}" dt="2021-12-14T21:51:01.416" v="2" actId="478"/>
          <ac:picMkLst>
            <pc:docMk/>
            <pc:sldMk cId="3910554224" sldId="283"/>
            <ac:picMk id="3" creationId="{500EDA3B-75F9-4012-B4B6-D1E377580B2F}"/>
          </ac:picMkLst>
        </pc:picChg>
        <pc:picChg chg="mod">
          <ac:chgData name="Honey PoothullilJohnson" userId="ccb607f3-1949-41f2-8fcc-537fb93c2d87" providerId="ADAL" clId="{F0031E60-1EA5-45DC-9D8C-1C6E3F5E4D5C}" dt="2021-12-14T22:32:03.967" v="24" actId="1076"/>
          <ac:picMkLst>
            <pc:docMk/>
            <pc:sldMk cId="3910554224" sldId="283"/>
            <ac:picMk id="4" creationId="{67D867DD-D4D1-41FD-80F2-2D6F81D3FB10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2:11.561" v="25" actId="1076"/>
        <pc:sldMkLst>
          <pc:docMk/>
          <pc:sldMk cId="3404247855" sldId="285"/>
        </pc:sldMkLst>
        <pc:picChg chg="del">
          <ac:chgData name="Honey PoothullilJohnson" userId="ccb607f3-1949-41f2-8fcc-537fb93c2d87" providerId="ADAL" clId="{F0031E60-1EA5-45DC-9D8C-1C6E3F5E4D5C}" dt="2021-12-14T21:41:54.043" v="0" actId="478"/>
          <ac:picMkLst>
            <pc:docMk/>
            <pc:sldMk cId="3404247855" sldId="285"/>
            <ac:picMk id="3" creationId="{25491317-FB2C-41E2-9C95-9D551F194818}"/>
          </ac:picMkLst>
        </pc:picChg>
        <pc:picChg chg="del">
          <ac:chgData name="Honey PoothullilJohnson" userId="ccb607f3-1949-41f2-8fcc-537fb93c2d87" providerId="ADAL" clId="{F0031E60-1EA5-45DC-9D8C-1C6E3F5E4D5C}" dt="2021-12-14T21:44:11.961" v="1" actId="478"/>
          <ac:picMkLst>
            <pc:docMk/>
            <pc:sldMk cId="3404247855" sldId="285"/>
            <ac:picMk id="4" creationId="{E4C65BFF-4901-4324-8160-9B1196DAC432}"/>
          </ac:picMkLst>
        </pc:picChg>
        <pc:picChg chg="mod">
          <ac:chgData name="Honey PoothullilJohnson" userId="ccb607f3-1949-41f2-8fcc-537fb93c2d87" providerId="ADAL" clId="{F0031E60-1EA5-45DC-9D8C-1C6E3F5E4D5C}" dt="2021-12-14T22:32:11.561" v="25" actId="1076"/>
          <ac:picMkLst>
            <pc:docMk/>
            <pc:sldMk cId="3404247855" sldId="285"/>
            <ac:picMk id="6" creationId="{5BF6FEA5-5129-44A2-95C3-DD1F71B16058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2:25.080" v="27" actId="1036"/>
        <pc:sldMkLst>
          <pc:docMk/>
          <pc:sldMk cId="2772701128" sldId="286"/>
        </pc:sldMkLst>
        <pc:picChg chg="del">
          <ac:chgData name="Honey PoothullilJohnson" userId="ccb607f3-1949-41f2-8fcc-537fb93c2d87" providerId="ADAL" clId="{F0031E60-1EA5-45DC-9D8C-1C6E3F5E4D5C}" dt="2021-12-14T21:55:34.479" v="6" actId="478"/>
          <ac:picMkLst>
            <pc:docMk/>
            <pc:sldMk cId="2772701128" sldId="286"/>
            <ac:picMk id="3" creationId="{FA3424B9-AC11-4A6B-AC6E-D15BEB0A6B90}"/>
          </ac:picMkLst>
        </pc:picChg>
        <pc:picChg chg="del">
          <ac:chgData name="Honey PoothullilJohnson" userId="ccb607f3-1949-41f2-8fcc-537fb93c2d87" providerId="ADAL" clId="{F0031E60-1EA5-45DC-9D8C-1C6E3F5E4D5C}" dt="2021-12-14T21:57:03.622" v="7" actId="478"/>
          <ac:picMkLst>
            <pc:docMk/>
            <pc:sldMk cId="2772701128" sldId="286"/>
            <ac:picMk id="4" creationId="{C80355F1-9413-4BA8-A026-F2E353243EF5}"/>
          </ac:picMkLst>
        </pc:picChg>
        <pc:picChg chg="mod">
          <ac:chgData name="Honey PoothullilJohnson" userId="ccb607f3-1949-41f2-8fcc-537fb93c2d87" providerId="ADAL" clId="{F0031E60-1EA5-45DC-9D8C-1C6E3F5E4D5C}" dt="2021-12-14T22:32:25.080" v="27" actId="1036"/>
          <ac:picMkLst>
            <pc:docMk/>
            <pc:sldMk cId="2772701128" sldId="286"/>
            <ac:picMk id="6" creationId="{C784C9F7-0F02-4421-8D78-F73AC457EB49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2:31.032" v="28" actId="1076"/>
        <pc:sldMkLst>
          <pc:docMk/>
          <pc:sldMk cId="1911520353" sldId="287"/>
        </pc:sldMkLst>
        <pc:picChg chg="del">
          <ac:chgData name="Honey PoothullilJohnson" userId="ccb607f3-1949-41f2-8fcc-537fb93c2d87" providerId="ADAL" clId="{F0031E60-1EA5-45DC-9D8C-1C6E3F5E4D5C}" dt="2021-12-14T21:59:17.988" v="8" actId="478"/>
          <ac:picMkLst>
            <pc:docMk/>
            <pc:sldMk cId="1911520353" sldId="287"/>
            <ac:picMk id="3" creationId="{844962CA-B9AB-4373-A081-9F8CD3AA4AFC}"/>
          </ac:picMkLst>
        </pc:picChg>
        <pc:picChg chg="del">
          <ac:chgData name="Honey PoothullilJohnson" userId="ccb607f3-1949-41f2-8fcc-537fb93c2d87" providerId="ADAL" clId="{F0031E60-1EA5-45DC-9D8C-1C6E3F5E4D5C}" dt="2021-12-14T21:59:58.780" v="9" actId="478"/>
          <ac:picMkLst>
            <pc:docMk/>
            <pc:sldMk cId="1911520353" sldId="287"/>
            <ac:picMk id="4" creationId="{A0899ED7-8CF1-4BA8-BCF1-1821FB67FFE6}"/>
          </ac:picMkLst>
        </pc:picChg>
        <pc:picChg chg="mod">
          <ac:chgData name="Honey PoothullilJohnson" userId="ccb607f3-1949-41f2-8fcc-537fb93c2d87" providerId="ADAL" clId="{F0031E60-1EA5-45DC-9D8C-1C6E3F5E4D5C}" dt="2021-12-14T22:32:31.032" v="28" actId="1076"/>
          <ac:picMkLst>
            <pc:docMk/>
            <pc:sldMk cId="1911520353" sldId="287"/>
            <ac:picMk id="6" creationId="{199480A2-512E-41CE-A098-0CA05A85DD87}"/>
          </ac:picMkLst>
        </pc:picChg>
      </pc:sldChg>
      <pc:sldChg chg="delSp modSp mod delAnim">
        <pc:chgData name="Honey PoothullilJohnson" userId="ccb607f3-1949-41f2-8fcc-537fb93c2d87" providerId="ADAL" clId="{F0031E60-1EA5-45DC-9D8C-1C6E3F5E4D5C}" dt="2021-12-14T22:32:40.283" v="29" actId="1076"/>
        <pc:sldMkLst>
          <pc:docMk/>
          <pc:sldMk cId="2429096733" sldId="288"/>
        </pc:sldMkLst>
        <pc:picChg chg="del">
          <ac:chgData name="Honey PoothullilJohnson" userId="ccb607f3-1949-41f2-8fcc-537fb93c2d87" providerId="ADAL" clId="{F0031E60-1EA5-45DC-9D8C-1C6E3F5E4D5C}" dt="2021-12-14T22:03:00.529" v="11" actId="478"/>
          <ac:picMkLst>
            <pc:docMk/>
            <pc:sldMk cId="2429096733" sldId="288"/>
            <ac:picMk id="3" creationId="{06AF5BB3-C5EB-4CB6-857F-D62C111FD914}"/>
          </ac:picMkLst>
        </pc:picChg>
        <pc:picChg chg="mod">
          <ac:chgData name="Honey PoothullilJohnson" userId="ccb607f3-1949-41f2-8fcc-537fb93c2d87" providerId="ADAL" clId="{F0031E60-1EA5-45DC-9D8C-1C6E3F5E4D5C}" dt="2021-12-14T22:32:40.283" v="29" actId="1076"/>
          <ac:picMkLst>
            <pc:docMk/>
            <pc:sldMk cId="2429096733" sldId="288"/>
            <ac:picMk id="4" creationId="{9D727866-6E7D-489C-8B85-7EBC6C6DCC78}"/>
          </ac:picMkLst>
        </pc:picChg>
      </pc:sldChg>
      <pc:sldChg chg="modSp mod">
        <pc:chgData name="Honey PoothullilJohnson" userId="ccb607f3-1949-41f2-8fcc-537fb93c2d87" providerId="ADAL" clId="{F0031E60-1EA5-45DC-9D8C-1C6E3F5E4D5C}" dt="2021-12-14T22:24:21.689" v="22" actId="1076"/>
        <pc:sldMkLst>
          <pc:docMk/>
          <pc:sldMk cId="3397758308" sldId="289"/>
        </pc:sldMkLst>
        <pc:picChg chg="mod">
          <ac:chgData name="Honey PoothullilJohnson" userId="ccb607f3-1949-41f2-8fcc-537fb93c2d87" providerId="ADAL" clId="{F0031E60-1EA5-45DC-9D8C-1C6E3F5E4D5C}" dt="2021-12-14T22:24:21.689" v="22" actId="1076"/>
          <ac:picMkLst>
            <pc:docMk/>
            <pc:sldMk cId="3397758308" sldId="289"/>
            <ac:picMk id="5" creationId="{6CF55E96-D4E9-4EF5-BABC-D654F817FEEE}"/>
          </ac:picMkLst>
        </pc:picChg>
      </pc:sldChg>
    </pc:docChg>
  </pc:docChgLst>
  <pc:docChgLst>
    <pc:chgData name="KumarSaurav Dash" userId="868a6388-a82b-4458-8566-4094618d4c53" providerId="ADAL" clId="{9236FE0B-4764-F045-96CD-A61DD1720AFE}"/>
    <pc:docChg chg="undo custSel addSld modSld modSection">
      <pc:chgData name="KumarSaurav Dash" userId="868a6388-a82b-4458-8566-4094618d4c53" providerId="ADAL" clId="{9236FE0B-4764-F045-96CD-A61DD1720AFE}" dt="2022-05-10T17:02:30.638" v="898" actId="14100"/>
      <pc:docMkLst>
        <pc:docMk/>
      </pc:docMkLst>
      <pc:sldChg chg="addSp delSp modSp mod setBg delAnim modAnim setClrOvrMap delDesignElem">
        <pc:chgData name="KumarSaurav Dash" userId="868a6388-a82b-4458-8566-4094618d4c53" providerId="ADAL" clId="{9236FE0B-4764-F045-96CD-A61DD1720AFE}" dt="2022-05-10T17:02:30.638" v="898" actId="14100"/>
        <pc:sldMkLst>
          <pc:docMk/>
          <pc:sldMk cId="3260028930" sldId="256"/>
        </pc:sldMkLst>
        <pc:spChg chg="mod">
          <ac:chgData name="KumarSaurav Dash" userId="868a6388-a82b-4458-8566-4094618d4c53" providerId="ADAL" clId="{9236FE0B-4764-F045-96CD-A61DD1720AFE}" dt="2022-05-10T17:01:02.709" v="888" actId="20577"/>
          <ac:spMkLst>
            <pc:docMk/>
            <pc:sldMk cId="3260028930" sldId="256"/>
            <ac:spMk id="2" creationId="{EA36FECD-4ED4-4DDB-B53A-A212590BAD16}"/>
          </ac:spMkLst>
        </pc:spChg>
        <pc:spChg chg="del mod">
          <ac:chgData name="KumarSaurav Dash" userId="868a6388-a82b-4458-8566-4094618d4c53" providerId="ADAL" clId="{9236FE0B-4764-F045-96CD-A61DD1720AFE}" dt="2022-05-09T21:56:12.754" v="94" actId="478"/>
          <ac:spMkLst>
            <pc:docMk/>
            <pc:sldMk cId="3260028930" sldId="256"/>
            <ac:spMk id="3" creationId="{486D387A-E3E5-4874-A6D6-DCE011C38B05}"/>
          </ac:spMkLst>
        </pc:spChg>
        <pc:spChg chg="mod">
          <ac:chgData name="KumarSaurav Dash" userId="868a6388-a82b-4458-8566-4094618d4c53" providerId="ADAL" clId="{9236FE0B-4764-F045-96CD-A61DD1720AFE}" dt="2022-05-10T17:02:30.638" v="898" actId="14100"/>
          <ac:spMkLst>
            <pc:docMk/>
            <pc:sldMk cId="3260028930" sldId="256"/>
            <ac:spMk id="4" creationId="{88538A0C-FB2D-4C47-B702-8A0DD3C2E285}"/>
          </ac:spMkLst>
        </pc:spChg>
        <pc:spChg chg="add del mod">
          <ac:chgData name="KumarSaurav Dash" userId="868a6388-a82b-4458-8566-4094618d4c53" providerId="ADAL" clId="{9236FE0B-4764-F045-96CD-A61DD1720AFE}" dt="2022-05-09T21:56:14.496" v="95" actId="478"/>
          <ac:spMkLst>
            <pc:docMk/>
            <pc:sldMk cId="3260028930" sldId="256"/>
            <ac:spMk id="6" creationId="{797C7F30-031D-8FCA-CCF8-4E88A31F7462}"/>
          </ac:spMkLst>
        </pc:spChg>
        <pc:spChg chg="add del mod">
          <ac:chgData name="KumarSaurav Dash" userId="868a6388-a82b-4458-8566-4094618d4c53" providerId="ADAL" clId="{9236FE0B-4764-F045-96CD-A61DD1720AFE}" dt="2022-05-09T21:56:40.029" v="100"/>
          <ac:spMkLst>
            <pc:docMk/>
            <pc:sldMk cId="3260028930" sldId="256"/>
            <ac:spMk id="8" creationId="{921AD3F4-0152-08E7-17E0-A925B1D1A2E0}"/>
          </ac:spMkLst>
        </pc:spChg>
        <pc:spChg chg="add del">
          <ac:chgData name="KumarSaurav Dash" userId="868a6388-a82b-4458-8566-4094618d4c53" providerId="ADAL" clId="{9236FE0B-4764-F045-96CD-A61DD1720AFE}" dt="2022-05-09T21:57:19.363" v="144" actId="26606"/>
          <ac:spMkLst>
            <pc:docMk/>
            <pc:sldMk cId="3260028930" sldId="256"/>
            <ac:spMk id="12" creationId="{A10C41F2-1746-4431-9B52-B9F147A896B8}"/>
          </ac:spMkLst>
        </pc:spChg>
        <pc:spChg chg="add del">
          <ac:chgData name="KumarSaurav Dash" userId="868a6388-a82b-4458-8566-4094618d4c53" providerId="ADAL" clId="{9236FE0B-4764-F045-96CD-A61DD1720AFE}" dt="2022-05-09T21:57:19.363" v="144" actId="26606"/>
          <ac:spMkLst>
            <pc:docMk/>
            <pc:sldMk cId="3260028930" sldId="256"/>
            <ac:spMk id="13" creationId="{7984928E-D694-4849-BBAD-D7C7DC405478}"/>
          </ac:spMkLst>
        </pc:spChg>
        <pc:spChg chg="add del">
          <ac:chgData name="KumarSaurav Dash" userId="868a6388-a82b-4458-8566-4094618d4c53" providerId="ADAL" clId="{9236FE0B-4764-F045-96CD-A61DD1720AFE}" dt="2022-05-09T21:57:19.363" v="144" actId="26606"/>
          <ac:spMkLst>
            <pc:docMk/>
            <pc:sldMk cId="3260028930" sldId="256"/>
            <ac:spMk id="15" creationId="{A24A153C-9BEC-46E7-9AA4-DFC65A2B1A87}"/>
          </ac:spMkLst>
        </pc:spChg>
        <pc:spChg chg="add del">
          <ac:chgData name="KumarSaurav Dash" userId="868a6388-a82b-4458-8566-4094618d4c53" providerId="ADAL" clId="{9236FE0B-4764-F045-96CD-A61DD1720AFE}" dt="2022-05-09T21:57:20.185" v="146" actId="26606"/>
          <ac:spMkLst>
            <pc:docMk/>
            <pc:sldMk cId="3260028930" sldId="256"/>
            <ac:spMk id="20" creationId="{0E7A3056-9B88-444B-94DA-40B0F2C6E217}"/>
          </ac:spMkLst>
        </pc:spChg>
        <pc:spChg chg="add del">
          <ac:chgData name="KumarSaurav Dash" userId="868a6388-a82b-4458-8566-4094618d4c53" providerId="ADAL" clId="{9236FE0B-4764-F045-96CD-A61DD1720AFE}" dt="2022-05-09T21:57:20.185" v="146" actId="26606"/>
          <ac:spMkLst>
            <pc:docMk/>
            <pc:sldMk cId="3260028930" sldId="256"/>
            <ac:spMk id="22" creationId="{DA215CF0-5E5E-4D2E-B3AE-366652A368E0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260028930" sldId="256"/>
            <ac:spMk id="25" creationId="{A10C41F2-1746-4431-9B52-B9F147A896B8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260028930" sldId="256"/>
            <ac:spMk id="26" creationId="{7984928E-D694-4849-BBAD-D7C7DC405478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260028930" sldId="256"/>
            <ac:spMk id="27" creationId="{A24A153C-9BEC-46E7-9AA4-DFC65A2B1A87}"/>
          </ac:spMkLst>
        </pc:spChg>
        <pc:spChg chg="add del mod">
          <ac:chgData name="KumarSaurav Dash" userId="868a6388-a82b-4458-8566-4094618d4c53" providerId="ADAL" clId="{9236FE0B-4764-F045-96CD-A61DD1720AFE}" dt="2022-05-10T04:51:43.704" v="745"/>
          <ac:spMkLst>
            <pc:docMk/>
            <pc:sldMk cId="3260028930" sldId="256"/>
            <ac:spMk id="51" creationId="{9902ADDB-ED74-9EB3-A21E-911560C29058}"/>
          </ac:spMkLst>
        </pc:spChg>
        <pc:spChg chg="add del">
          <ac:chgData name="KumarSaurav Dash" userId="868a6388-a82b-4458-8566-4094618d4c53" providerId="ADAL" clId="{9236FE0B-4764-F045-96CD-A61DD1720AFE}" dt="2022-05-09T21:57:14.888" v="134"/>
          <ac:spMkLst>
            <pc:docMk/>
            <pc:sldMk cId="3260028930" sldId="256"/>
            <ac:spMk id="52" creationId="{E9B448F0-DA06-4165-AB5F-4330A20E06D0}"/>
          </ac:spMkLst>
        </pc:spChg>
        <pc:spChg chg="add mod">
          <ac:chgData name="KumarSaurav Dash" userId="868a6388-a82b-4458-8566-4094618d4c53" providerId="ADAL" clId="{9236FE0B-4764-F045-96CD-A61DD1720AFE}" dt="2022-05-10T04:53:51.448" v="856" actId="20577"/>
          <ac:spMkLst>
            <pc:docMk/>
            <pc:sldMk cId="3260028930" sldId="256"/>
            <ac:spMk id="53" creationId="{FA61868F-AB66-F21E-6769-C7D6B17714C5}"/>
          </ac:spMkLst>
        </pc:spChg>
        <pc:spChg chg="add del mod">
          <ac:chgData name="KumarSaurav Dash" userId="868a6388-a82b-4458-8566-4094618d4c53" providerId="ADAL" clId="{9236FE0B-4764-F045-96CD-A61DD1720AFE}" dt="2022-05-10T04:53:59.157" v="858"/>
          <ac:spMkLst>
            <pc:docMk/>
            <pc:sldMk cId="3260028930" sldId="256"/>
            <ac:spMk id="55" creationId="{5528EA94-07D4-F332-641E-12F9272A4F3F}"/>
          </ac:spMkLst>
        </pc:spChg>
        <pc:spChg chg="add del mod">
          <ac:chgData name="KumarSaurav Dash" userId="868a6388-a82b-4458-8566-4094618d4c53" providerId="ADAL" clId="{9236FE0B-4764-F045-96CD-A61DD1720AFE}" dt="2022-05-10T17:02:10.864" v="895" actId="478"/>
          <ac:spMkLst>
            <pc:docMk/>
            <pc:sldMk cId="3260028930" sldId="256"/>
            <ac:spMk id="84" creationId="{9F6590AA-0252-C0A3-487E-A0EFBACF6672}"/>
          </ac:spMkLst>
        </pc:spChg>
        <pc:grpChg chg="add del">
          <ac:chgData name="KumarSaurav Dash" userId="868a6388-a82b-4458-8566-4094618d4c53" providerId="ADAL" clId="{9236FE0B-4764-F045-96CD-A61DD1720AFE}" dt="2022-05-09T21:57:14.888" v="134"/>
          <ac:grpSpMkLst>
            <pc:docMk/>
            <pc:sldMk cId="3260028930" sldId="256"/>
            <ac:grpSpMk id="11" creationId="{3BAEF7DA-43C4-4736-B5A3-B48E6125AB2D}"/>
          </ac:grpSpMkLst>
        </pc:grpChg>
        <pc:grpChg chg="add del">
          <ac:chgData name="KumarSaurav Dash" userId="868a6388-a82b-4458-8566-4094618d4c53" providerId="ADAL" clId="{9236FE0B-4764-F045-96CD-A61DD1720AFE}" dt="2022-05-09T21:57:14.888" v="134"/>
          <ac:grpSpMkLst>
            <pc:docMk/>
            <pc:sldMk cId="3260028930" sldId="256"/>
            <ac:grpSpMk id="56" creationId="{2576BCDF-119F-4EB5-83D7-ED823C93EBBD}"/>
          </ac:grpSpMkLst>
        </pc:grpChg>
        <pc:grpChg chg="add del">
          <ac:chgData name="KumarSaurav Dash" userId="868a6388-a82b-4458-8566-4094618d4c53" providerId="ADAL" clId="{9236FE0B-4764-F045-96CD-A61DD1720AFE}" dt="2022-05-09T21:57:14.888" v="134"/>
          <ac:grpSpMkLst>
            <pc:docMk/>
            <pc:sldMk cId="3260028930" sldId="256"/>
            <ac:grpSpMk id="85" creationId="{8DB4BB99-C854-45F9-BED1-63D15E3A2411}"/>
          </ac:grpSpMkLst>
        </pc:grpChg>
        <pc:picChg chg="del">
          <ac:chgData name="KumarSaurav Dash" userId="868a6388-a82b-4458-8566-4094618d4c53" providerId="ADAL" clId="{9236FE0B-4764-F045-96CD-A61DD1720AFE}" dt="2022-05-09T21:54:20.794" v="0" actId="478"/>
          <ac:picMkLst>
            <pc:docMk/>
            <pc:sldMk cId="3260028930" sldId="256"/>
            <ac:picMk id="7" creationId="{3EE83B5C-A262-4250-B245-E21AC709E0C3}"/>
          </ac:picMkLst>
        </pc:picChg>
        <pc:picChg chg="add del">
          <ac:chgData name="KumarSaurav Dash" userId="868a6388-a82b-4458-8566-4094618d4c53" providerId="ADAL" clId="{9236FE0B-4764-F045-96CD-A61DD1720AFE}" dt="2022-05-09T21:57:14.888" v="134"/>
          <ac:picMkLst>
            <pc:docMk/>
            <pc:sldMk cId="3260028930" sldId="256"/>
            <ac:picMk id="9" creationId="{9FBB3149-8289-4060-BB01-ED3047C53146}"/>
          </ac:picMkLst>
        </pc:picChg>
        <pc:picChg chg="add del">
          <ac:chgData name="KumarSaurav Dash" userId="868a6388-a82b-4458-8566-4094618d4c53" providerId="ADAL" clId="{9236FE0B-4764-F045-96CD-A61DD1720AFE}" dt="2022-05-09T21:57:14.888" v="134"/>
          <ac:picMkLst>
            <pc:docMk/>
            <pc:sldMk cId="3260028930" sldId="256"/>
            <ac:picMk id="54" creationId="{92D83638-A467-411A-9C31-FE9A111CD885}"/>
          </ac:picMkLst>
        </pc:picChg>
        <pc:picChg chg="add del mod">
          <ac:chgData name="KumarSaurav Dash" userId="868a6388-a82b-4458-8566-4094618d4c53" providerId="ADAL" clId="{9236FE0B-4764-F045-96CD-A61DD1720AFE}" dt="2022-05-10T17:01:47.234" v="891" actId="478"/>
          <ac:picMkLst>
            <pc:docMk/>
            <pc:sldMk cId="3260028930" sldId="256"/>
            <ac:picMk id="96" creationId="{4A3848A4-73EC-0689-BA78-67AB9E6174CB}"/>
          </ac:picMkLst>
        </pc:picChg>
        <pc:picChg chg="add del mod">
          <ac:chgData name="KumarSaurav Dash" userId="868a6388-a82b-4458-8566-4094618d4c53" providerId="ADAL" clId="{9236FE0B-4764-F045-96CD-A61DD1720AFE}" dt="2022-05-10T17:02:24.549" v="897" actId="478"/>
          <ac:picMkLst>
            <pc:docMk/>
            <pc:sldMk cId="3260028930" sldId="256"/>
            <ac:picMk id="97" creationId="{5DD3EA49-651D-D884-CA25-5133D51CFBE3}"/>
          </ac:picMkLst>
        </pc:picChg>
        <pc:cxnChg chg="add del">
          <ac:chgData name="KumarSaurav Dash" userId="868a6388-a82b-4458-8566-4094618d4c53" providerId="ADAL" clId="{9236FE0B-4764-F045-96CD-A61DD1720AFE}" dt="2022-05-09T21:57:19.363" v="144" actId="26606"/>
          <ac:cxnSpMkLst>
            <pc:docMk/>
            <pc:sldMk cId="3260028930" sldId="256"/>
            <ac:cxnSpMk id="10" creationId="{B821C225-5C4D-4168-90AF-3D263D72CBA2}"/>
          </ac:cxnSpMkLst>
        </pc:cxnChg>
        <pc:cxnChg chg="add del">
          <ac:chgData name="KumarSaurav Dash" userId="868a6388-a82b-4458-8566-4094618d4c53" providerId="ADAL" clId="{9236FE0B-4764-F045-96CD-A61DD1720AFE}" dt="2022-05-09T21:57:19.363" v="144" actId="26606"/>
          <ac:cxnSpMkLst>
            <pc:docMk/>
            <pc:sldMk cId="3260028930" sldId="256"/>
            <ac:cxnSpMk id="17" creationId="{99237721-19CF-41B1-AA0A-E1E1A8282D52}"/>
          </ac:cxnSpMkLst>
        </pc:cxnChg>
        <pc:cxnChg chg="add del">
          <ac:chgData name="KumarSaurav Dash" userId="868a6388-a82b-4458-8566-4094618d4c53" providerId="ADAL" clId="{9236FE0B-4764-F045-96CD-A61DD1720AFE}" dt="2022-05-09T21:57:20.185" v="146" actId="26606"/>
          <ac:cxnSpMkLst>
            <pc:docMk/>
            <pc:sldMk cId="3260028930" sldId="256"/>
            <ac:cxnSpMk id="19" creationId="{B821C225-5C4D-4168-90AF-3D263D72CBA2}"/>
          </ac:cxnSpMkLst>
        </pc:cxnChg>
        <pc:cxnChg chg="add del">
          <ac:chgData name="KumarSaurav Dash" userId="868a6388-a82b-4458-8566-4094618d4c53" providerId="ADAL" clId="{9236FE0B-4764-F045-96CD-A61DD1720AFE}" dt="2022-05-09T21:57:20.185" v="146" actId="26606"/>
          <ac:cxnSpMkLst>
            <pc:docMk/>
            <pc:sldMk cId="3260028930" sldId="256"/>
            <ac:cxnSpMk id="21" creationId="{6820BD55-A71A-48C6-B0F7-235147F39DEE}"/>
          </ac:cxnSpMkLst>
        </pc:cxnChg>
        <pc:cxnChg chg="add del">
          <ac:chgData name="KumarSaurav Dash" userId="868a6388-a82b-4458-8566-4094618d4c53" providerId="ADAL" clId="{9236FE0B-4764-F045-96CD-A61DD1720AFE}" dt="2022-05-09T22:01:01.773" v="224"/>
          <ac:cxnSpMkLst>
            <pc:docMk/>
            <pc:sldMk cId="3260028930" sldId="256"/>
            <ac:cxnSpMk id="24" creationId="{B821C225-5C4D-4168-90AF-3D263D72CBA2}"/>
          </ac:cxnSpMkLst>
        </pc:cxnChg>
        <pc:cxnChg chg="add del">
          <ac:chgData name="KumarSaurav Dash" userId="868a6388-a82b-4458-8566-4094618d4c53" providerId="ADAL" clId="{9236FE0B-4764-F045-96CD-A61DD1720AFE}" dt="2022-05-09T22:01:01.773" v="224"/>
          <ac:cxnSpMkLst>
            <pc:docMk/>
            <pc:sldMk cId="3260028930" sldId="256"/>
            <ac:cxnSpMk id="28" creationId="{99237721-19CF-41B1-AA0A-E1E1A8282D52}"/>
          </ac:cxnSpMkLst>
        </pc:cxnChg>
      </pc:sldChg>
      <pc:sldChg chg="addSp delSp modSp mod setBg delAnim delDesignElem">
        <pc:chgData name="KumarSaurav Dash" userId="868a6388-a82b-4458-8566-4094618d4c53" providerId="ADAL" clId="{9236FE0B-4764-F045-96CD-A61DD1720AFE}" dt="2022-05-10T04:00:50.254" v="327" actId="20577"/>
        <pc:sldMkLst>
          <pc:docMk/>
          <pc:sldMk cId="3802450089" sldId="257"/>
        </pc:sldMkLst>
        <pc:spChg chg="mod">
          <ac:chgData name="KumarSaurav Dash" userId="868a6388-a82b-4458-8566-4094618d4c53" providerId="ADAL" clId="{9236FE0B-4764-F045-96CD-A61DD1720AFE}" dt="2022-05-09T22:00:29.710" v="218" actId="26606"/>
          <ac:spMkLst>
            <pc:docMk/>
            <pc:sldMk cId="3802450089" sldId="257"/>
            <ac:spMk id="2" creationId="{A44DA818-FE85-498C-A270-A8503E8F8027}"/>
          </ac:spMkLst>
        </pc:spChg>
        <pc:spChg chg="mod">
          <ac:chgData name="KumarSaurav Dash" userId="868a6388-a82b-4458-8566-4094618d4c53" providerId="ADAL" clId="{9236FE0B-4764-F045-96CD-A61DD1720AFE}" dt="2022-05-10T04:00:50.254" v="327" actId="20577"/>
          <ac:spMkLst>
            <pc:docMk/>
            <pc:sldMk cId="3802450089" sldId="257"/>
            <ac:spMk id="3" creationId="{3EB21E8E-6F4D-4900-9624-A81FBFA0068A}"/>
          </ac:spMkLst>
        </pc:spChg>
        <pc:spChg chg="add del">
          <ac:chgData name="KumarSaurav Dash" userId="868a6388-a82b-4458-8566-4094618d4c53" providerId="ADAL" clId="{9236FE0B-4764-F045-96CD-A61DD1720AFE}" dt="2022-05-09T22:00:29.705" v="217" actId="26606"/>
          <ac:spMkLst>
            <pc:docMk/>
            <pc:sldMk cId="3802450089" sldId="257"/>
            <ac:spMk id="8" creationId="{77D7B666-D5E6-48CE-B26A-FB5E5C34AF90}"/>
          </ac:spMkLst>
        </pc:spChg>
        <pc:spChg chg="add del">
          <ac:chgData name="KumarSaurav Dash" userId="868a6388-a82b-4458-8566-4094618d4c53" providerId="ADAL" clId="{9236FE0B-4764-F045-96CD-A61DD1720AFE}" dt="2022-05-09T22:00:29.705" v="217" actId="26606"/>
          <ac:spMkLst>
            <pc:docMk/>
            <pc:sldMk cId="3802450089" sldId="257"/>
            <ac:spMk id="10" creationId="{F6EE670A-A41A-44AD-BC1C-2090365EB5B3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802450089" sldId="257"/>
            <ac:spMk id="12" creationId="{39E4C68A-A4A9-48A4-9FF2-D2896B1EA01F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802450089" sldId="257"/>
            <ac:spMk id="13" creationId="{E2B9AEA5-52CB-49A6-AF8A-33502F291B91}"/>
          </ac:spMkLst>
        </pc:spChg>
        <pc:picChg chg="del">
          <ac:chgData name="KumarSaurav Dash" userId="868a6388-a82b-4458-8566-4094618d4c53" providerId="ADAL" clId="{9236FE0B-4764-F045-96CD-A61DD1720AFE}" dt="2022-05-09T21:59:57.395" v="204" actId="478"/>
          <ac:picMkLst>
            <pc:docMk/>
            <pc:sldMk cId="3802450089" sldId="257"/>
            <ac:picMk id="7" creationId="{FAEF5C52-83A3-49B8-8E6A-C902B22B0B50}"/>
          </ac:picMkLst>
        </pc:picChg>
      </pc:sldChg>
      <pc:sldChg chg="addSp delSp modSp mod setBg delAnim delDesignElem">
        <pc:chgData name="KumarSaurav Dash" userId="868a6388-a82b-4458-8566-4094618d4c53" providerId="ADAL" clId="{9236FE0B-4764-F045-96CD-A61DD1720AFE}" dt="2022-05-09T22:01:01.773" v="224"/>
        <pc:sldMkLst>
          <pc:docMk/>
          <pc:sldMk cId="3933742136" sldId="258"/>
        </pc:sldMkLst>
        <pc:spChg chg="mod">
          <ac:chgData name="KumarSaurav Dash" userId="868a6388-a82b-4458-8566-4094618d4c53" providerId="ADAL" clId="{9236FE0B-4764-F045-96CD-A61DD1720AFE}" dt="2022-05-09T22:00:34.998" v="219" actId="26606"/>
          <ac:spMkLst>
            <pc:docMk/>
            <pc:sldMk cId="3933742136" sldId="258"/>
            <ac:spMk id="2" creationId="{3D3AE8EA-4868-47DC-A0DC-8F7010D7E707}"/>
          </ac:spMkLst>
        </pc:spChg>
        <pc:spChg chg="del mod">
          <ac:chgData name="KumarSaurav Dash" userId="868a6388-a82b-4458-8566-4094618d4c53" providerId="ADAL" clId="{9236FE0B-4764-F045-96CD-A61DD1720AFE}" dt="2022-05-09T22:00:34.998" v="219" actId="26606"/>
          <ac:spMkLst>
            <pc:docMk/>
            <pc:sldMk cId="3933742136" sldId="258"/>
            <ac:spMk id="3" creationId="{B7DEB1EB-A361-43AD-9B7D-4AC23237FAD4}"/>
          </ac:spMkLst>
        </pc:spChg>
        <pc:spChg chg="add del">
          <ac:chgData name="KumarSaurav Dash" userId="868a6388-a82b-4458-8566-4094618d4c53" providerId="ADAL" clId="{9236FE0B-4764-F045-96CD-A61DD1720AFE}" dt="2022-05-09T22:01:01.773" v="224"/>
          <ac:spMkLst>
            <pc:docMk/>
            <pc:sldMk cId="3933742136" sldId="258"/>
            <ac:spMk id="9" creationId="{F7422F06-6017-4361-8872-E0E2CEB20B48}"/>
          </ac:spMkLst>
        </pc:spChg>
        <pc:graphicFrameChg chg="add">
          <ac:chgData name="KumarSaurav Dash" userId="868a6388-a82b-4458-8566-4094618d4c53" providerId="ADAL" clId="{9236FE0B-4764-F045-96CD-A61DD1720AFE}" dt="2022-05-09T22:00:34.998" v="219" actId="26606"/>
          <ac:graphicFrameMkLst>
            <pc:docMk/>
            <pc:sldMk cId="3933742136" sldId="258"/>
            <ac:graphicFrameMk id="6" creationId="{97701302-7CF3-0C01-EBE1-378A8E1CC0BF}"/>
          </ac:graphicFrameMkLst>
        </pc:graphicFrameChg>
        <pc:picChg chg="del">
          <ac:chgData name="KumarSaurav Dash" userId="868a6388-a82b-4458-8566-4094618d4c53" providerId="ADAL" clId="{9236FE0B-4764-F045-96CD-A61DD1720AFE}" dt="2022-05-09T22:00:02.956" v="205" actId="478"/>
          <ac:picMkLst>
            <pc:docMk/>
            <pc:sldMk cId="3933742136" sldId="258"/>
            <ac:picMk id="5" creationId="{8839110E-8A27-4D81-B6ED-9709F959353B}"/>
          </ac:picMkLst>
        </pc:picChg>
      </pc:sldChg>
      <pc:sldChg chg="addSp delSp modSp mod setBg">
        <pc:chgData name="KumarSaurav Dash" userId="868a6388-a82b-4458-8566-4094618d4c53" providerId="ADAL" clId="{9236FE0B-4764-F045-96CD-A61DD1720AFE}" dt="2022-05-10T03:58:55.361" v="321" actId="12"/>
        <pc:sldMkLst>
          <pc:docMk/>
          <pc:sldMk cId="2793391232" sldId="261"/>
        </pc:sldMkLst>
        <pc:spChg chg="mod">
          <ac:chgData name="KumarSaurav Dash" userId="868a6388-a82b-4458-8566-4094618d4c53" providerId="ADAL" clId="{9236FE0B-4764-F045-96CD-A61DD1720AFE}" dt="2022-05-10T03:55:01.846" v="298" actId="207"/>
          <ac:spMkLst>
            <pc:docMk/>
            <pc:sldMk cId="2793391232" sldId="261"/>
            <ac:spMk id="2" creationId="{E4BFC779-CC33-4CF7-8412-CF70BE7118C1}"/>
          </ac:spMkLst>
        </pc:spChg>
        <pc:spChg chg="mod">
          <ac:chgData name="KumarSaurav Dash" userId="868a6388-a82b-4458-8566-4094618d4c53" providerId="ADAL" clId="{9236FE0B-4764-F045-96CD-A61DD1720AFE}" dt="2022-05-10T03:58:55.361" v="321" actId="12"/>
          <ac:spMkLst>
            <pc:docMk/>
            <pc:sldMk cId="2793391232" sldId="261"/>
            <ac:spMk id="6" creationId="{1CB0BCE2-0667-42DB-8EC1-67880646B049}"/>
          </ac:spMkLst>
        </pc:spChg>
        <pc:picChg chg="add mod">
          <ac:chgData name="KumarSaurav Dash" userId="868a6388-a82b-4458-8566-4094618d4c53" providerId="ADAL" clId="{9236FE0B-4764-F045-96CD-A61DD1720AFE}" dt="2022-05-10T03:58:18.693" v="313" actId="14100"/>
          <ac:picMkLst>
            <pc:docMk/>
            <pc:sldMk cId="2793391232" sldId="261"/>
            <ac:picMk id="4" creationId="{9B3BD166-82AE-2C64-B107-56903A8D28C8}"/>
          </ac:picMkLst>
        </pc:picChg>
        <pc:picChg chg="del">
          <ac:chgData name="KumarSaurav Dash" userId="868a6388-a82b-4458-8566-4094618d4c53" providerId="ADAL" clId="{9236FE0B-4764-F045-96CD-A61DD1720AFE}" dt="2022-05-10T03:55:23.717" v="300" actId="478"/>
          <ac:picMkLst>
            <pc:docMk/>
            <pc:sldMk cId="2793391232" sldId="261"/>
            <ac:picMk id="5" creationId="{A2BA350F-E039-4618-A0D2-5FA4F431757A}"/>
          </ac:picMkLst>
        </pc:picChg>
        <pc:picChg chg="add mod">
          <ac:chgData name="KumarSaurav Dash" userId="868a6388-a82b-4458-8566-4094618d4c53" providerId="ADAL" clId="{9236FE0B-4764-F045-96CD-A61DD1720AFE}" dt="2022-05-10T03:58:29.683" v="317" actId="14100"/>
          <ac:picMkLst>
            <pc:docMk/>
            <pc:sldMk cId="2793391232" sldId="261"/>
            <ac:picMk id="8" creationId="{70E99B72-D03E-9247-3718-C551A69AB105}"/>
          </ac:picMkLst>
        </pc:picChg>
      </pc:sldChg>
      <pc:sldChg chg="addSp delSp modSp mod delAnim">
        <pc:chgData name="KumarSaurav Dash" userId="868a6388-a82b-4458-8566-4094618d4c53" providerId="ADAL" clId="{9236FE0B-4764-F045-96CD-A61DD1720AFE}" dt="2022-05-10T04:23:52.181" v="443" actId="1076"/>
        <pc:sldMkLst>
          <pc:docMk/>
          <pc:sldMk cId="1322701317" sldId="264"/>
        </pc:sldMkLst>
        <pc:picChg chg="add mod">
          <ac:chgData name="KumarSaurav Dash" userId="868a6388-a82b-4458-8566-4094618d4c53" providerId="ADAL" clId="{9236FE0B-4764-F045-96CD-A61DD1720AFE}" dt="2022-05-10T04:19:11.455" v="441" actId="1076"/>
          <ac:picMkLst>
            <pc:docMk/>
            <pc:sldMk cId="1322701317" sldId="264"/>
            <ac:picMk id="3" creationId="{56F0B029-E07E-0DB6-FF64-2330C47FEE2B}"/>
          </ac:picMkLst>
        </pc:picChg>
        <pc:picChg chg="mod">
          <ac:chgData name="KumarSaurav Dash" userId="868a6388-a82b-4458-8566-4094618d4c53" providerId="ADAL" clId="{9236FE0B-4764-F045-96CD-A61DD1720AFE}" dt="2022-05-10T04:23:52.181" v="443" actId="1076"/>
          <ac:picMkLst>
            <pc:docMk/>
            <pc:sldMk cId="1322701317" sldId="264"/>
            <ac:picMk id="9" creationId="{35FDF4EE-4B69-47B1-8C94-34DE9E3FAB1C}"/>
          </ac:picMkLst>
        </pc:picChg>
        <pc:picChg chg="add del">
          <ac:chgData name="KumarSaurav Dash" userId="868a6388-a82b-4458-8566-4094618d4c53" providerId="ADAL" clId="{9236FE0B-4764-F045-96CD-A61DD1720AFE}" dt="2022-05-10T04:18:50.582" v="434" actId="478"/>
          <ac:picMkLst>
            <pc:docMk/>
            <pc:sldMk cId="1322701317" sldId="264"/>
            <ac:picMk id="11" creationId="{0A491E09-2196-4301-B8C9-677A3D86B43A}"/>
          </ac:picMkLst>
        </pc:picChg>
        <pc:picChg chg="del">
          <ac:chgData name="KumarSaurav Dash" userId="868a6388-a82b-4458-8566-4094618d4c53" providerId="ADAL" clId="{9236FE0B-4764-F045-96CD-A61DD1720AFE}" dt="2022-05-10T03:51:00.581" v="290" actId="478"/>
          <ac:picMkLst>
            <pc:docMk/>
            <pc:sldMk cId="1322701317" sldId="264"/>
            <ac:picMk id="18" creationId="{B927EBFE-CCAE-416A-A7AA-B9F7FC51ADB4}"/>
          </ac:picMkLst>
        </pc:picChg>
      </pc:sldChg>
      <pc:sldChg chg="addSp delSp modSp mod setBg addAnim delAnim">
        <pc:chgData name="KumarSaurav Dash" userId="868a6388-a82b-4458-8566-4094618d4c53" providerId="ADAL" clId="{9236FE0B-4764-F045-96CD-A61DD1720AFE}" dt="2022-05-10T04:36:30.776" v="520" actId="26606"/>
        <pc:sldMkLst>
          <pc:docMk/>
          <pc:sldMk cId="3133224142" sldId="268"/>
        </pc:sldMkLst>
        <pc:spChg chg="mod ord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2" creationId="{13260CDA-D5AF-428D-941A-4E731965C94C}"/>
          </ac:spMkLst>
        </pc:spChg>
        <pc:spChg chg="add del">
          <ac:chgData name="KumarSaurav Dash" userId="868a6388-a82b-4458-8566-4094618d4c53" providerId="ADAL" clId="{9236FE0B-4764-F045-96CD-A61DD1720AFE}" dt="2022-05-10T04:33:49.935" v="510" actId="26606"/>
          <ac:spMkLst>
            <pc:docMk/>
            <pc:sldMk cId="3133224142" sldId="268"/>
            <ac:spMk id="14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33:49.935" v="510" actId="26606"/>
          <ac:spMkLst>
            <pc:docMk/>
            <pc:sldMk cId="3133224142" sldId="268"/>
            <ac:spMk id="16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33:49.935" v="510" actId="26606"/>
          <ac:spMkLst>
            <pc:docMk/>
            <pc:sldMk cId="3133224142" sldId="268"/>
            <ac:spMk id="20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33:49.935" v="510" actId="26606"/>
          <ac:spMkLst>
            <pc:docMk/>
            <pc:sldMk cId="3133224142" sldId="268"/>
            <ac:spMk id="22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35:23.350" v="513" actId="26606"/>
          <ac:spMkLst>
            <pc:docMk/>
            <pc:sldMk cId="3133224142" sldId="268"/>
            <ac:spMk id="26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35:23.350" v="513" actId="26606"/>
          <ac:spMkLst>
            <pc:docMk/>
            <pc:sldMk cId="3133224142" sldId="268"/>
            <ac:spMk id="27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35:23.350" v="513" actId="26606"/>
          <ac:spMkLst>
            <pc:docMk/>
            <pc:sldMk cId="3133224142" sldId="268"/>
            <ac:spMk id="29" creationId="{2FDF0794-1B86-42B2-B8C7-F60123E638ED}"/>
          </ac:spMkLst>
        </pc:spChg>
        <pc:spChg chg="add del">
          <ac:chgData name="KumarSaurav Dash" userId="868a6388-a82b-4458-8566-4094618d4c53" providerId="ADAL" clId="{9236FE0B-4764-F045-96CD-A61DD1720AFE}" dt="2022-05-10T04:35:23.350" v="513" actId="26606"/>
          <ac:spMkLst>
            <pc:docMk/>
            <pc:sldMk cId="3133224142" sldId="268"/>
            <ac:spMk id="30" creationId="{EAA48FC5-3C83-4F1B-BC33-DF0B588F8317}"/>
          </ac:spMkLst>
        </pc:spChg>
        <pc:spChg chg="add del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33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34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36" creationId="{C6D18C07-B1F9-42F0-8956-B88FC37A674C}"/>
          </ac:spMkLst>
        </pc:spChg>
        <pc:spChg chg="add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41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43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47" creationId="{C411DB08-1669-426B-BBEB-FAD285EF80FE}"/>
          </ac:spMkLst>
        </pc:spChg>
        <pc:spChg chg="add">
          <ac:chgData name="KumarSaurav Dash" userId="868a6388-a82b-4458-8566-4094618d4c53" providerId="ADAL" clId="{9236FE0B-4764-F045-96CD-A61DD1720AFE}" dt="2022-05-10T04:36:30.776" v="520" actId="26606"/>
          <ac:spMkLst>
            <pc:docMk/>
            <pc:sldMk cId="3133224142" sldId="268"/>
            <ac:spMk id="49" creationId="{029E4219-121F-4CD1-AA58-24746CD2923C}"/>
          </ac:spMkLst>
        </pc:spChg>
        <pc:picChg chg="add mod">
          <ac:chgData name="KumarSaurav Dash" userId="868a6388-a82b-4458-8566-4094618d4c53" providerId="ADAL" clId="{9236FE0B-4764-F045-96CD-A61DD1720AFE}" dt="2022-05-10T04:36:30.776" v="520" actId="26606"/>
          <ac:picMkLst>
            <pc:docMk/>
            <pc:sldMk cId="3133224142" sldId="268"/>
            <ac:picMk id="3" creationId="{EF1FE7B6-FF43-CECC-E374-81A821DA0C03}"/>
          </ac:picMkLst>
        </pc:picChg>
        <pc:picChg chg="del mod">
          <ac:chgData name="KumarSaurav Dash" userId="868a6388-a82b-4458-8566-4094618d4c53" providerId="ADAL" clId="{9236FE0B-4764-F045-96CD-A61DD1720AFE}" dt="2022-05-10T04:36:20.820" v="515" actId="478"/>
          <ac:picMkLst>
            <pc:docMk/>
            <pc:sldMk cId="3133224142" sldId="268"/>
            <ac:picMk id="9" creationId="{FCD92C6C-423B-4FF5-A86A-A24E584A6461}"/>
          </ac:picMkLst>
        </pc:picChg>
        <pc:picChg chg="del">
          <ac:chgData name="KumarSaurav Dash" userId="868a6388-a82b-4458-8566-4094618d4c53" providerId="ADAL" clId="{9236FE0B-4764-F045-96CD-A61DD1720AFE}" dt="2022-05-10T03:51:16.021" v="292" actId="478"/>
          <ac:picMkLst>
            <pc:docMk/>
            <pc:sldMk cId="3133224142" sldId="268"/>
            <ac:picMk id="10" creationId="{5F50A3BC-2AC6-4628-9261-CF674E6A2BCF}"/>
          </ac:picMkLst>
        </pc:picChg>
        <pc:cxnChg chg="add del">
          <ac:chgData name="KumarSaurav Dash" userId="868a6388-a82b-4458-8566-4094618d4c53" providerId="ADAL" clId="{9236FE0B-4764-F045-96CD-A61DD1720AFE}" dt="2022-05-10T04:33:49.935" v="510" actId="26606"/>
          <ac:cxnSpMkLst>
            <pc:docMk/>
            <pc:sldMk cId="3133224142" sldId="268"/>
            <ac:cxnSpMk id="18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33:49.935" v="510" actId="26606"/>
          <ac:cxnSpMkLst>
            <pc:docMk/>
            <pc:sldMk cId="3133224142" sldId="268"/>
            <ac:cxnSpMk id="24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35:23.350" v="513" actId="26606"/>
          <ac:cxnSpMkLst>
            <pc:docMk/>
            <pc:sldMk cId="3133224142" sldId="268"/>
            <ac:cxnSpMk id="28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35:23.350" v="513" actId="26606"/>
          <ac:cxnSpMkLst>
            <pc:docMk/>
            <pc:sldMk cId="3133224142" sldId="268"/>
            <ac:cxnSpMk id="31" creationId="{62F01714-1A39-4194-BD47-8A9960C59985}"/>
          </ac:cxnSpMkLst>
        </pc:cxnChg>
        <pc:cxnChg chg="add del">
          <ac:chgData name="KumarSaurav Dash" userId="868a6388-a82b-4458-8566-4094618d4c53" providerId="ADAL" clId="{9236FE0B-4764-F045-96CD-A61DD1720AFE}" dt="2022-05-10T04:36:30.776" v="520" actId="26606"/>
          <ac:cxnSpMkLst>
            <pc:docMk/>
            <pc:sldMk cId="3133224142" sldId="268"/>
            <ac:cxnSpMk id="35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36:30.776" v="520" actId="26606"/>
          <ac:cxnSpMkLst>
            <pc:docMk/>
            <pc:sldMk cId="3133224142" sldId="268"/>
            <ac:cxnSpMk id="45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36:30.776" v="520" actId="26606"/>
          <ac:cxnSpMkLst>
            <pc:docMk/>
            <pc:sldMk cId="3133224142" sldId="268"/>
            <ac:cxnSpMk id="51" creationId="{52F50912-06FD-4216-BAD3-21050F59564A}"/>
          </ac:cxnSpMkLst>
        </pc:cxnChg>
      </pc:sldChg>
      <pc:sldChg chg="addSp delSp modSp mod setBg addAnim delAnim modAnim">
        <pc:chgData name="KumarSaurav Dash" userId="868a6388-a82b-4458-8566-4094618d4c53" providerId="ADAL" clId="{9236FE0B-4764-F045-96CD-A61DD1720AFE}" dt="2022-05-10T04:44:03.773" v="608" actId="26606"/>
        <pc:sldMkLst>
          <pc:docMk/>
          <pc:sldMk cId="1073170780" sldId="269"/>
        </pc:sldMkLst>
        <pc:spChg chg="mod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2" creationId="{751DC9D1-E5C8-4511-988C-9380886B7EEB}"/>
          </ac:spMkLst>
        </pc:spChg>
        <pc:spChg chg="add del">
          <ac:chgData name="KumarSaurav Dash" userId="868a6388-a82b-4458-8566-4094618d4c53" providerId="ADAL" clId="{9236FE0B-4764-F045-96CD-A61DD1720AFE}" dt="2022-05-10T04:43:29.402" v="536" actId="26606"/>
          <ac:spMkLst>
            <pc:docMk/>
            <pc:sldMk cId="1073170780" sldId="269"/>
            <ac:spMk id="12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43:29.402" v="536" actId="26606"/>
          <ac:spMkLst>
            <pc:docMk/>
            <pc:sldMk cId="1073170780" sldId="269"/>
            <ac:spMk id="14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3:29.402" v="536" actId="26606"/>
          <ac:spMkLst>
            <pc:docMk/>
            <pc:sldMk cId="1073170780" sldId="269"/>
            <ac:spMk id="18" creationId="{29E9E3A5-F4E8-47A7-BB85-6CF927184D95}"/>
          </ac:spMkLst>
        </pc:spChg>
        <pc:spChg chg="add del">
          <ac:chgData name="KumarSaurav Dash" userId="868a6388-a82b-4458-8566-4094618d4c53" providerId="ADAL" clId="{9236FE0B-4764-F045-96CD-A61DD1720AFE}" dt="2022-05-10T04:43:29.402" v="536" actId="26606"/>
          <ac:spMkLst>
            <pc:docMk/>
            <pc:sldMk cId="1073170780" sldId="269"/>
            <ac:spMk id="20" creationId="{880D974B-B1F0-4DE6-B6B2-A9E28BB3728A}"/>
          </ac:spMkLst>
        </pc:spChg>
        <pc:spChg chg="add del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27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29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33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35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44:03.751" v="607" actId="26606"/>
          <ac:spMkLst>
            <pc:docMk/>
            <pc:sldMk cId="1073170780" sldId="269"/>
            <ac:spMk id="42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4:03.751" v="607" actId="26606"/>
          <ac:spMkLst>
            <pc:docMk/>
            <pc:sldMk cId="1073170780" sldId="269"/>
            <ac:spMk id="44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4:03.751" v="607" actId="26606"/>
          <ac:spMkLst>
            <pc:docMk/>
            <pc:sldMk cId="1073170780" sldId="269"/>
            <ac:spMk id="48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4:03.751" v="607" actId="26606"/>
          <ac:spMkLst>
            <pc:docMk/>
            <pc:sldMk cId="1073170780" sldId="269"/>
            <ac:spMk id="50" creationId="{029E4219-121F-4CD1-AA58-24746CD2923C}"/>
          </ac:spMkLst>
        </pc:spChg>
        <pc:spChg chg="add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54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55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57" creationId="{42DD0C21-8FEE-4C18-8789-CC8ABE206FE6}"/>
          </ac:spMkLst>
        </pc:spChg>
        <pc:spChg chg="add">
          <ac:chgData name="KumarSaurav Dash" userId="868a6388-a82b-4458-8566-4094618d4c53" providerId="ADAL" clId="{9236FE0B-4764-F045-96CD-A61DD1720AFE}" dt="2022-05-10T04:44:03.773" v="608" actId="26606"/>
          <ac:spMkLst>
            <pc:docMk/>
            <pc:sldMk cId="1073170780" sldId="269"/>
            <ac:spMk id="58" creationId="{A4B51757-7607-4CEA-A0EE-3C5BDC2C1CFB}"/>
          </ac:spMkLst>
        </pc:spChg>
        <pc:picChg chg="add mod">
          <ac:chgData name="KumarSaurav Dash" userId="868a6388-a82b-4458-8566-4094618d4c53" providerId="ADAL" clId="{9236FE0B-4764-F045-96CD-A61DD1720AFE}" dt="2022-05-10T04:44:03.773" v="608" actId="26606"/>
          <ac:picMkLst>
            <pc:docMk/>
            <pc:sldMk cId="1073170780" sldId="269"/>
            <ac:picMk id="3" creationId="{4F7F6A94-D7C4-4C69-234C-063D5C8A4683}"/>
          </ac:picMkLst>
        </pc:picChg>
        <pc:picChg chg="del mod">
          <ac:chgData name="KumarSaurav Dash" userId="868a6388-a82b-4458-8566-4094618d4c53" providerId="ADAL" clId="{9236FE0B-4764-F045-96CD-A61DD1720AFE}" dt="2022-05-10T04:42:41.188" v="533" actId="478"/>
          <ac:picMkLst>
            <pc:docMk/>
            <pc:sldMk cId="1073170780" sldId="269"/>
            <ac:picMk id="7" creationId="{B6A666B6-BB64-42B7-960D-133848CF9D2F}"/>
          </ac:picMkLst>
        </pc:picChg>
        <pc:picChg chg="del">
          <ac:chgData name="KumarSaurav Dash" userId="868a6388-a82b-4458-8566-4094618d4c53" providerId="ADAL" clId="{9236FE0B-4764-F045-96CD-A61DD1720AFE}" dt="2022-05-10T03:51:31.853" v="293" actId="478"/>
          <ac:picMkLst>
            <pc:docMk/>
            <pc:sldMk cId="1073170780" sldId="269"/>
            <ac:picMk id="8" creationId="{ED880C63-F5E4-41BA-B56C-B410B99DBA9B}"/>
          </ac:picMkLst>
        </pc:picChg>
        <pc:cxnChg chg="add del">
          <ac:chgData name="KumarSaurav Dash" userId="868a6388-a82b-4458-8566-4094618d4c53" providerId="ADAL" clId="{9236FE0B-4764-F045-96CD-A61DD1720AFE}" dt="2022-05-10T04:43:29.402" v="536" actId="26606"/>
          <ac:cxnSpMkLst>
            <pc:docMk/>
            <pc:sldMk cId="1073170780" sldId="269"/>
            <ac:cxnSpMk id="16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43:29.402" v="536" actId="26606"/>
          <ac:cxnSpMkLst>
            <pc:docMk/>
            <pc:sldMk cId="1073170780" sldId="269"/>
            <ac:cxnSpMk id="22" creationId="{685A41E9-862B-4839-AD43-1EEC52D9ACCB}"/>
          </ac:cxnSpMkLst>
        </pc:cxnChg>
        <pc:cxnChg chg="add del">
          <ac:chgData name="KumarSaurav Dash" userId="868a6388-a82b-4458-8566-4094618d4c53" providerId="ADAL" clId="{9236FE0B-4764-F045-96CD-A61DD1720AFE}" dt="2022-05-10T04:44:03.773" v="608" actId="26606"/>
          <ac:cxnSpMkLst>
            <pc:docMk/>
            <pc:sldMk cId="1073170780" sldId="269"/>
            <ac:cxnSpMk id="31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4:03.773" v="608" actId="26606"/>
          <ac:cxnSpMkLst>
            <pc:docMk/>
            <pc:sldMk cId="1073170780" sldId="269"/>
            <ac:cxnSpMk id="37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44:03.751" v="607" actId="26606"/>
          <ac:cxnSpMkLst>
            <pc:docMk/>
            <pc:sldMk cId="1073170780" sldId="269"/>
            <ac:cxnSpMk id="46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4:03.751" v="607" actId="26606"/>
          <ac:cxnSpMkLst>
            <pc:docMk/>
            <pc:sldMk cId="1073170780" sldId="269"/>
            <ac:cxnSpMk id="52" creationId="{52F50912-06FD-4216-BAD3-21050F59564A}"/>
          </ac:cxnSpMkLst>
        </pc:cxnChg>
        <pc:cxnChg chg="add">
          <ac:chgData name="KumarSaurav Dash" userId="868a6388-a82b-4458-8566-4094618d4c53" providerId="ADAL" clId="{9236FE0B-4764-F045-96CD-A61DD1720AFE}" dt="2022-05-10T04:44:03.773" v="608" actId="26606"/>
          <ac:cxnSpMkLst>
            <pc:docMk/>
            <pc:sldMk cId="1073170780" sldId="269"/>
            <ac:cxnSpMk id="56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44:03.773" v="608" actId="26606"/>
          <ac:cxnSpMkLst>
            <pc:docMk/>
            <pc:sldMk cId="1073170780" sldId="269"/>
            <ac:cxnSpMk id="59" creationId="{FEF39256-F095-41C8-8707-6C1A665E8F2F}"/>
          </ac:cxnSpMkLst>
        </pc:cxnChg>
      </pc:sldChg>
      <pc:sldChg chg="addSp delSp modSp mod setBg addAnim delAnim">
        <pc:chgData name="KumarSaurav Dash" userId="868a6388-a82b-4458-8566-4094618d4c53" providerId="ADAL" clId="{9236FE0B-4764-F045-96CD-A61DD1720AFE}" dt="2022-05-10T04:44:19.180" v="613" actId="26606"/>
        <pc:sldMkLst>
          <pc:docMk/>
          <pc:sldMk cId="3883118971" sldId="271"/>
        </pc:sldMkLst>
        <pc:spChg chg="mod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2" creationId="{C9E7BCD9-8F68-4702-B694-2807DE814085}"/>
          </ac:spMkLst>
        </pc:spChg>
        <pc:spChg chg="add del">
          <ac:chgData name="KumarSaurav Dash" userId="868a6388-a82b-4458-8566-4094618d4c53" providerId="ADAL" clId="{9236FE0B-4764-F045-96CD-A61DD1720AFE}" dt="2022-05-10T04:40:38.396" v="524" actId="26606"/>
          <ac:spMkLst>
            <pc:docMk/>
            <pc:sldMk cId="3883118971" sldId="271"/>
            <ac:spMk id="12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0:38.396" v="524" actId="26606"/>
          <ac:spMkLst>
            <pc:docMk/>
            <pc:sldMk cId="3883118971" sldId="271"/>
            <ac:spMk id="14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0:38.396" v="524" actId="26606"/>
          <ac:spMkLst>
            <pc:docMk/>
            <pc:sldMk cId="3883118971" sldId="271"/>
            <ac:spMk id="18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0:38.396" v="524" actId="26606"/>
          <ac:spMkLst>
            <pc:docMk/>
            <pc:sldMk cId="3883118971" sldId="271"/>
            <ac:spMk id="20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40:39.430" v="526" actId="26606"/>
          <ac:spMkLst>
            <pc:docMk/>
            <pc:sldMk cId="3883118971" sldId="271"/>
            <ac:spMk id="24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0:39.430" v="526" actId="26606"/>
          <ac:spMkLst>
            <pc:docMk/>
            <pc:sldMk cId="3883118971" sldId="271"/>
            <ac:spMk id="25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0:39.430" v="526" actId="26606"/>
          <ac:spMkLst>
            <pc:docMk/>
            <pc:sldMk cId="3883118971" sldId="271"/>
            <ac:spMk id="27" creationId="{CA73784B-AC76-4BAD-93AF-C72D0EDFD715}"/>
          </ac:spMkLst>
        </pc:spChg>
        <pc:spChg chg="add del">
          <ac:chgData name="KumarSaurav Dash" userId="868a6388-a82b-4458-8566-4094618d4c53" providerId="ADAL" clId="{9236FE0B-4764-F045-96CD-A61DD1720AFE}" dt="2022-05-10T04:42:34.203" v="531" actId="26606"/>
          <ac:spMkLst>
            <pc:docMk/>
            <pc:sldMk cId="3883118971" sldId="271"/>
            <ac:spMk id="30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2:34.203" v="531" actId="26606"/>
          <ac:spMkLst>
            <pc:docMk/>
            <pc:sldMk cId="3883118971" sldId="271"/>
            <ac:spMk id="31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2:34.203" v="531" actId="26606"/>
          <ac:spMkLst>
            <pc:docMk/>
            <pc:sldMk cId="3883118971" sldId="271"/>
            <ac:spMk id="33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2:34.203" v="531" actId="26606"/>
          <ac:spMkLst>
            <pc:docMk/>
            <pc:sldMk cId="3883118971" sldId="271"/>
            <ac:spMk id="34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44:12.997" v="611" actId="26606"/>
          <ac:spMkLst>
            <pc:docMk/>
            <pc:sldMk cId="3883118971" sldId="271"/>
            <ac:spMk id="40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44:12.997" v="611" actId="26606"/>
          <ac:spMkLst>
            <pc:docMk/>
            <pc:sldMk cId="3883118971" sldId="271"/>
            <ac:spMk id="42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4:12.997" v="611" actId="26606"/>
          <ac:spMkLst>
            <pc:docMk/>
            <pc:sldMk cId="3883118971" sldId="271"/>
            <ac:spMk id="46" creationId="{29E9E3A5-F4E8-47A7-BB85-6CF927184D95}"/>
          </ac:spMkLst>
        </pc:spChg>
        <pc:spChg chg="add del">
          <ac:chgData name="KumarSaurav Dash" userId="868a6388-a82b-4458-8566-4094618d4c53" providerId="ADAL" clId="{9236FE0B-4764-F045-96CD-A61DD1720AFE}" dt="2022-05-10T04:44:12.997" v="611" actId="26606"/>
          <ac:spMkLst>
            <pc:docMk/>
            <pc:sldMk cId="3883118971" sldId="271"/>
            <ac:spMk id="48" creationId="{880D974B-B1F0-4DE6-B6B2-A9E28BB3728A}"/>
          </ac:spMkLst>
        </pc:spChg>
        <pc:spChg chg="add del">
          <ac:chgData name="KumarSaurav Dash" userId="868a6388-a82b-4458-8566-4094618d4c53" providerId="ADAL" clId="{9236FE0B-4764-F045-96CD-A61DD1720AFE}" dt="2022-05-10T04:44:12.977" v="610" actId="26606"/>
          <ac:spMkLst>
            <pc:docMk/>
            <pc:sldMk cId="3883118971" sldId="271"/>
            <ac:spMk id="55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4:12.977" v="610" actId="26606"/>
          <ac:spMkLst>
            <pc:docMk/>
            <pc:sldMk cId="3883118971" sldId="271"/>
            <ac:spMk id="57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4:12.977" v="610" actId="26606"/>
          <ac:spMkLst>
            <pc:docMk/>
            <pc:sldMk cId="3883118971" sldId="271"/>
            <ac:spMk id="61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4:12.977" v="610" actId="26606"/>
          <ac:spMkLst>
            <pc:docMk/>
            <pc:sldMk cId="3883118971" sldId="271"/>
            <ac:spMk id="63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67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68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70" creationId="{42DD0C21-8FEE-4C18-8789-CC8ABE206FE6}"/>
          </ac:spMkLst>
        </pc:spChg>
        <pc:spChg chg="add del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71" creationId="{A4B51757-7607-4CEA-A0EE-3C5BDC2C1CFB}"/>
          </ac:spMkLst>
        </pc:spChg>
        <pc:spChg chg="add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77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79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83" creationId="{C411DB08-1669-426B-BBEB-FAD285EF80FE}"/>
          </ac:spMkLst>
        </pc:spChg>
        <pc:spChg chg="add">
          <ac:chgData name="KumarSaurav Dash" userId="868a6388-a82b-4458-8566-4094618d4c53" providerId="ADAL" clId="{9236FE0B-4764-F045-96CD-A61DD1720AFE}" dt="2022-05-10T04:44:19.180" v="613" actId="26606"/>
          <ac:spMkLst>
            <pc:docMk/>
            <pc:sldMk cId="3883118971" sldId="271"/>
            <ac:spMk id="85" creationId="{029E4219-121F-4CD1-AA58-24746CD2923C}"/>
          </ac:spMkLst>
        </pc:spChg>
        <pc:picChg chg="add mod">
          <ac:chgData name="KumarSaurav Dash" userId="868a6388-a82b-4458-8566-4094618d4c53" providerId="ADAL" clId="{9236FE0B-4764-F045-96CD-A61DD1720AFE}" dt="2022-05-10T04:44:19.180" v="613" actId="26606"/>
          <ac:picMkLst>
            <pc:docMk/>
            <pc:sldMk cId="3883118971" sldId="271"/>
            <ac:picMk id="3" creationId="{67DD3A01-212E-8CEF-DA74-9BA26B0073E3}"/>
          </ac:picMkLst>
        </pc:picChg>
        <pc:picChg chg="del mod">
          <ac:chgData name="KumarSaurav Dash" userId="868a6388-a82b-4458-8566-4094618d4c53" providerId="ADAL" clId="{9236FE0B-4764-F045-96CD-A61DD1720AFE}" dt="2022-05-10T04:42:28.818" v="528" actId="478"/>
          <ac:picMkLst>
            <pc:docMk/>
            <pc:sldMk cId="3883118971" sldId="271"/>
            <ac:picMk id="7" creationId="{C1E8C310-4770-4A81-9EE5-BD31F48AC2B9}"/>
          </ac:picMkLst>
        </pc:picChg>
        <pc:picChg chg="del">
          <ac:chgData name="KumarSaurav Dash" userId="868a6388-a82b-4458-8566-4094618d4c53" providerId="ADAL" clId="{9236FE0B-4764-F045-96CD-A61DD1720AFE}" dt="2022-05-10T03:51:34.733" v="294" actId="478"/>
          <ac:picMkLst>
            <pc:docMk/>
            <pc:sldMk cId="3883118971" sldId="271"/>
            <ac:picMk id="8" creationId="{A93F758B-DEDB-4DBE-8444-1A86019C6E44}"/>
          </ac:picMkLst>
        </pc:picChg>
        <pc:cxnChg chg="add del">
          <ac:chgData name="KumarSaurav Dash" userId="868a6388-a82b-4458-8566-4094618d4c53" providerId="ADAL" clId="{9236FE0B-4764-F045-96CD-A61DD1720AFE}" dt="2022-05-10T04:40:38.396" v="524" actId="26606"/>
          <ac:cxnSpMkLst>
            <pc:docMk/>
            <pc:sldMk cId="3883118971" sldId="271"/>
            <ac:cxnSpMk id="16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0:38.396" v="524" actId="26606"/>
          <ac:cxnSpMkLst>
            <pc:docMk/>
            <pc:sldMk cId="3883118971" sldId="271"/>
            <ac:cxnSpMk id="22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40:39.430" v="526" actId="26606"/>
          <ac:cxnSpMkLst>
            <pc:docMk/>
            <pc:sldMk cId="3883118971" sldId="271"/>
            <ac:cxnSpMk id="26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0:39.430" v="526" actId="26606"/>
          <ac:cxnSpMkLst>
            <pc:docMk/>
            <pc:sldMk cId="3883118971" sldId="271"/>
            <ac:cxnSpMk id="28" creationId="{811DCF04-0C7C-44FC-8246-FC8D736B1A71}"/>
          </ac:cxnSpMkLst>
        </pc:cxnChg>
        <pc:cxnChg chg="add del">
          <ac:chgData name="KumarSaurav Dash" userId="868a6388-a82b-4458-8566-4094618d4c53" providerId="ADAL" clId="{9236FE0B-4764-F045-96CD-A61DD1720AFE}" dt="2022-05-10T04:42:34.203" v="531" actId="26606"/>
          <ac:cxnSpMkLst>
            <pc:docMk/>
            <pc:sldMk cId="3883118971" sldId="271"/>
            <ac:cxnSpMk id="32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2:34.203" v="531" actId="26606"/>
          <ac:cxnSpMkLst>
            <pc:docMk/>
            <pc:sldMk cId="3883118971" sldId="271"/>
            <ac:cxnSpMk id="35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44:12.997" v="611" actId="26606"/>
          <ac:cxnSpMkLst>
            <pc:docMk/>
            <pc:sldMk cId="3883118971" sldId="271"/>
            <ac:cxnSpMk id="44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44:12.997" v="611" actId="26606"/>
          <ac:cxnSpMkLst>
            <pc:docMk/>
            <pc:sldMk cId="3883118971" sldId="271"/>
            <ac:cxnSpMk id="50" creationId="{685A41E9-862B-4839-AD43-1EEC52D9ACCB}"/>
          </ac:cxnSpMkLst>
        </pc:cxnChg>
        <pc:cxnChg chg="add del">
          <ac:chgData name="KumarSaurav Dash" userId="868a6388-a82b-4458-8566-4094618d4c53" providerId="ADAL" clId="{9236FE0B-4764-F045-96CD-A61DD1720AFE}" dt="2022-05-10T04:44:12.977" v="610" actId="26606"/>
          <ac:cxnSpMkLst>
            <pc:docMk/>
            <pc:sldMk cId="3883118971" sldId="271"/>
            <ac:cxnSpMk id="59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4:12.977" v="610" actId="26606"/>
          <ac:cxnSpMkLst>
            <pc:docMk/>
            <pc:sldMk cId="3883118971" sldId="271"/>
            <ac:cxnSpMk id="65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44:19.180" v="613" actId="26606"/>
          <ac:cxnSpMkLst>
            <pc:docMk/>
            <pc:sldMk cId="3883118971" sldId="271"/>
            <ac:cxnSpMk id="69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4:19.180" v="613" actId="26606"/>
          <ac:cxnSpMkLst>
            <pc:docMk/>
            <pc:sldMk cId="3883118971" sldId="271"/>
            <ac:cxnSpMk id="72" creationId="{FEF39256-F095-41C8-8707-6C1A665E8F2F}"/>
          </ac:cxnSpMkLst>
        </pc:cxnChg>
        <pc:cxnChg chg="add">
          <ac:chgData name="KumarSaurav Dash" userId="868a6388-a82b-4458-8566-4094618d4c53" providerId="ADAL" clId="{9236FE0B-4764-F045-96CD-A61DD1720AFE}" dt="2022-05-10T04:44:19.180" v="613" actId="26606"/>
          <ac:cxnSpMkLst>
            <pc:docMk/>
            <pc:sldMk cId="3883118971" sldId="271"/>
            <ac:cxnSpMk id="81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44:19.180" v="613" actId="26606"/>
          <ac:cxnSpMkLst>
            <pc:docMk/>
            <pc:sldMk cId="3883118971" sldId="271"/>
            <ac:cxnSpMk id="87" creationId="{52F50912-06FD-4216-BAD3-21050F59564A}"/>
          </ac:cxnSpMkLst>
        </pc:cxnChg>
      </pc:sldChg>
      <pc:sldChg chg="addSp delSp modSp mod setBg delAnim">
        <pc:chgData name="KumarSaurav Dash" userId="868a6388-a82b-4458-8566-4094618d4c53" providerId="ADAL" clId="{9236FE0B-4764-F045-96CD-A61DD1720AFE}" dt="2022-05-10T04:45:19.556" v="631" actId="1076"/>
        <pc:sldMkLst>
          <pc:docMk/>
          <pc:sldMk cId="803424560" sldId="272"/>
        </pc:sldMkLst>
        <pc:spChg chg="mod">
          <ac:chgData name="KumarSaurav Dash" userId="868a6388-a82b-4458-8566-4094618d4c53" providerId="ADAL" clId="{9236FE0B-4764-F045-96CD-A61DD1720AFE}" dt="2022-05-10T04:45:08.138" v="628" actId="26606"/>
          <ac:spMkLst>
            <pc:docMk/>
            <pc:sldMk cId="803424560" sldId="272"/>
            <ac:spMk id="4" creationId="{2C8D3B50-8B6E-4ED5-A2F7-E73C573A78AF}"/>
          </ac:spMkLst>
        </pc:spChg>
        <pc:spChg chg="add del">
          <ac:chgData name="KumarSaurav Dash" userId="868a6388-a82b-4458-8566-4094618d4c53" providerId="ADAL" clId="{9236FE0B-4764-F045-96CD-A61DD1720AFE}" dt="2022-05-10T04:45:08.113" v="627" actId="26606"/>
          <ac:spMkLst>
            <pc:docMk/>
            <pc:sldMk cId="803424560" sldId="272"/>
            <ac:spMk id="9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45:08.113" v="627" actId="26606"/>
          <ac:spMkLst>
            <pc:docMk/>
            <pc:sldMk cId="803424560" sldId="272"/>
            <ac:spMk id="11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5:08.113" v="627" actId="26606"/>
          <ac:spMkLst>
            <pc:docMk/>
            <pc:sldMk cId="803424560" sldId="272"/>
            <ac:spMk id="15" creationId="{29E9E3A5-F4E8-47A7-BB85-6CF927184D95}"/>
          </ac:spMkLst>
        </pc:spChg>
        <pc:spChg chg="add del">
          <ac:chgData name="KumarSaurav Dash" userId="868a6388-a82b-4458-8566-4094618d4c53" providerId="ADAL" clId="{9236FE0B-4764-F045-96CD-A61DD1720AFE}" dt="2022-05-10T04:45:08.113" v="627" actId="26606"/>
          <ac:spMkLst>
            <pc:docMk/>
            <pc:sldMk cId="803424560" sldId="272"/>
            <ac:spMk id="17" creationId="{880D974B-B1F0-4DE6-B6B2-A9E28BB3728A}"/>
          </ac:spMkLst>
        </pc:spChg>
        <pc:spChg chg="add">
          <ac:chgData name="KumarSaurav Dash" userId="868a6388-a82b-4458-8566-4094618d4c53" providerId="ADAL" clId="{9236FE0B-4764-F045-96CD-A61DD1720AFE}" dt="2022-05-10T04:45:08.138" v="628" actId="26606"/>
          <ac:spMkLst>
            <pc:docMk/>
            <pc:sldMk cId="803424560" sldId="272"/>
            <ac:spMk id="21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10T04:45:08.138" v="628" actId="26606"/>
          <ac:spMkLst>
            <pc:docMk/>
            <pc:sldMk cId="803424560" sldId="272"/>
            <ac:spMk id="22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45:08.138" v="628" actId="26606"/>
          <ac:spMkLst>
            <pc:docMk/>
            <pc:sldMk cId="803424560" sldId="272"/>
            <ac:spMk id="24" creationId="{C411DB08-1669-426B-BBEB-FAD285EF80FE}"/>
          </ac:spMkLst>
        </pc:spChg>
        <pc:spChg chg="add">
          <ac:chgData name="KumarSaurav Dash" userId="868a6388-a82b-4458-8566-4094618d4c53" providerId="ADAL" clId="{9236FE0B-4764-F045-96CD-A61DD1720AFE}" dt="2022-05-10T04:45:08.138" v="628" actId="26606"/>
          <ac:spMkLst>
            <pc:docMk/>
            <pc:sldMk cId="803424560" sldId="272"/>
            <ac:spMk id="25" creationId="{029E4219-121F-4CD1-AA58-24746CD2923C}"/>
          </ac:spMkLst>
        </pc:spChg>
        <pc:picChg chg="mod ord">
          <ac:chgData name="KumarSaurav Dash" userId="868a6388-a82b-4458-8566-4094618d4c53" providerId="ADAL" clId="{9236FE0B-4764-F045-96CD-A61DD1720AFE}" dt="2022-05-10T04:45:19.556" v="631" actId="1076"/>
          <ac:picMkLst>
            <pc:docMk/>
            <pc:sldMk cId="803424560" sldId="272"/>
            <ac:picMk id="3" creationId="{D2D6C114-85AB-497C-82B4-803CF0BDCDD1}"/>
          </ac:picMkLst>
        </pc:picChg>
        <pc:picChg chg="del">
          <ac:chgData name="KumarSaurav Dash" userId="868a6388-a82b-4458-8566-4094618d4c53" providerId="ADAL" clId="{9236FE0B-4764-F045-96CD-A61DD1720AFE}" dt="2022-05-10T03:51:40.728" v="296" actId="478"/>
          <ac:picMkLst>
            <pc:docMk/>
            <pc:sldMk cId="803424560" sldId="272"/>
            <ac:picMk id="7" creationId="{3206ED5B-AF50-463F-BBB7-9EED83F0A0D5}"/>
          </ac:picMkLst>
        </pc:picChg>
        <pc:cxnChg chg="add del">
          <ac:chgData name="KumarSaurav Dash" userId="868a6388-a82b-4458-8566-4094618d4c53" providerId="ADAL" clId="{9236FE0B-4764-F045-96CD-A61DD1720AFE}" dt="2022-05-10T04:45:08.113" v="627" actId="26606"/>
          <ac:cxnSpMkLst>
            <pc:docMk/>
            <pc:sldMk cId="803424560" sldId="272"/>
            <ac:cxnSpMk id="13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45:08.113" v="627" actId="26606"/>
          <ac:cxnSpMkLst>
            <pc:docMk/>
            <pc:sldMk cId="803424560" sldId="272"/>
            <ac:cxnSpMk id="19" creationId="{685A41E9-862B-4839-AD43-1EEC52D9ACCB}"/>
          </ac:cxnSpMkLst>
        </pc:cxnChg>
        <pc:cxnChg chg="add">
          <ac:chgData name="KumarSaurav Dash" userId="868a6388-a82b-4458-8566-4094618d4c53" providerId="ADAL" clId="{9236FE0B-4764-F045-96CD-A61DD1720AFE}" dt="2022-05-10T04:45:08.138" v="628" actId="26606"/>
          <ac:cxnSpMkLst>
            <pc:docMk/>
            <pc:sldMk cId="803424560" sldId="272"/>
            <ac:cxnSpMk id="23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45:08.138" v="628" actId="26606"/>
          <ac:cxnSpMkLst>
            <pc:docMk/>
            <pc:sldMk cId="803424560" sldId="272"/>
            <ac:cxnSpMk id="26" creationId="{52F50912-06FD-4216-BAD3-21050F59564A}"/>
          </ac:cxnSpMkLst>
        </pc:cxnChg>
      </pc:sldChg>
      <pc:sldChg chg="addSp delSp modSp mod delAnim delDesignElem">
        <pc:chgData name="KumarSaurav Dash" userId="868a6388-a82b-4458-8566-4094618d4c53" providerId="ADAL" clId="{9236FE0B-4764-F045-96CD-A61DD1720AFE}" dt="2022-05-10T04:49:22.869" v="693" actId="14100"/>
        <pc:sldMkLst>
          <pc:docMk/>
          <pc:sldMk cId="790514693" sldId="273"/>
        </pc:sldMkLst>
        <pc:spChg chg="mod ord">
          <ac:chgData name="KumarSaurav Dash" userId="868a6388-a82b-4458-8566-4094618d4c53" providerId="ADAL" clId="{9236FE0B-4764-F045-96CD-A61DD1720AFE}" dt="2022-05-10T04:49:18.440" v="692" actId="26606"/>
          <ac:spMkLst>
            <pc:docMk/>
            <pc:sldMk cId="790514693" sldId="273"/>
            <ac:spMk id="2" creationId="{75047339-8805-4D39-8D22-1E023E9FE712}"/>
          </ac:spMkLst>
        </pc:spChg>
        <pc:spChg chg="add del">
          <ac:chgData name="KumarSaurav Dash" userId="868a6388-a82b-4458-8566-4094618d4c53" providerId="ADAL" clId="{9236FE0B-4764-F045-96CD-A61DD1720AFE}" dt="2022-05-10T04:49:10.579" v="683" actId="26606"/>
          <ac:spMkLst>
            <pc:docMk/>
            <pc:sldMk cId="790514693" sldId="273"/>
            <ac:spMk id="8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9:10.579" v="683" actId="26606"/>
          <ac:spMkLst>
            <pc:docMk/>
            <pc:sldMk cId="790514693" sldId="273"/>
            <ac:spMk id="10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9:10.579" v="683" actId="26606"/>
          <ac:spMkLst>
            <pc:docMk/>
            <pc:sldMk cId="790514693" sldId="273"/>
            <ac:spMk id="14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9:10.579" v="683" actId="26606"/>
          <ac:spMkLst>
            <pc:docMk/>
            <pc:sldMk cId="790514693" sldId="273"/>
            <ac:spMk id="16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10T04:49:11.343" v="685" actId="26606"/>
          <ac:spMkLst>
            <pc:docMk/>
            <pc:sldMk cId="790514693" sldId="273"/>
            <ac:spMk id="20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49:11.343" v="685" actId="26606"/>
          <ac:spMkLst>
            <pc:docMk/>
            <pc:sldMk cId="790514693" sldId="273"/>
            <ac:spMk id="21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9:11.343" v="685" actId="26606"/>
          <ac:spMkLst>
            <pc:docMk/>
            <pc:sldMk cId="790514693" sldId="273"/>
            <ac:spMk id="23" creationId="{29E9E3A5-F4E8-47A7-BB85-6CF927184D95}"/>
          </ac:spMkLst>
        </pc:spChg>
        <pc:spChg chg="add del">
          <ac:chgData name="KumarSaurav Dash" userId="868a6388-a82b-4458-8566-4094618d4c53" providerId="ADAL" clId="{9236FE0B-4764-F045-96CD-A61DD1720AFE}" dt="2022-05-10T04:49:11.343" v="685" actId="26606"/>
          <ac:spMkLst>
            <pc:docMk/>
            <pc:sldMk cId="790514693" sldId="273"/>
            <ac:spMk id="25" creationId="{880D974B-B1F0-4DE6-B6B2-A9E28BB3728A}"/>
          </ac:spMkLst>
        </pc:spChg>
        <pc:spChg chg="add del">
          <ac:chgData name="KumarSaurav Dash" userId="868a6388-a82b-4458-8566-4094618d4c53" providerId="ADAL" clId="{9236FE0B-4764-F045-96CD-A61DD1720AFE}" dt="2022-05-10T04:49:15.065" v="687" actId="26606"/>
          <ac:spMkLst>
            <pc:docMk/>
            <pc:sldMk cId="790514693" sldId="273"/>
            <ac:spMk id="28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9:15.065" v="687" actId="26606"/>
          <ac:spMkLst>
            <pc:docMk/>
            <pc:sldMk cId="790514693" sldId="273"/>
            <ac:spMk id="29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9:15.065" v="687" actId="26606"/>
          <ac:spMkLst>
            <pc:docMk/>
            <pc:sldMk cId="790514693" sldId="273"/>
            <ac:spMk id="31" creationId="{C6D18C07-B1F9-42F0-8956-B88FC37A674C}"/>
          </ac:spMkLst>
        </pc:spChg>
        <pc:spChg chg="add del">
          <ac:chgData name="KumarSaurav Dash" userId="868a6388-a82b-4458-8566-4094618d4c53" providerId="ADAL" clId="{9236FE0B-4764-F045-96CD-A61DD1720AFE}" dt="2022-05-10T04:49:16.082" v="689" actId="26606"/>
          <ac:spMkLst>
            <pc:docMk/>
            <pc:sldMk cId="790514693" sldId="273"/>
            <ac:spMk id="33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10T04:49:16.082" v="689" actId="26606"/>
          <ac:spMkLst>
            <pc:docMk/>
            <pc:sldMk cId="790514693" sldId="273"/>
            <ac:spMk id="34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9:16.082" v="689" actId="26606"/>
          <ac:spMkLst>
            <pc:docMk/>
            <pc:sldMk cId="790514693" sldId="273"/>
            <ac:spMk id="36" creationId="{87DED590-291C-4D46-BBE6-EE5F0C44D6DE}"/>
          </ac:spMkLst>
        </pc:spChg>
        <pc:spChg chg="add del">
          <ac:chgData name="KumarSaurav Dash" userId="868a6388-a82b-4458-8566-4094618d4c53" providerId="ADAL" clId="{9236FE0B-4764-F045-96CD-A61DD1720AFE}" dt="2022-05-10T04:49:16.082" v="689" actId="26606"/>
          <ac:spMkLst>
            <pc:docMk/>
            <pc:sldMk cId="790514693" sldId="273"/>
            <ac:spMk id="37" creationId="{081EC9D6-90B6-4037-BCD1-DF32371E212A}"/>
          </ac:spMkLst>
        </pc:spChg>
        <pc:spChg chg="add del">
          <ac:chgData name="KumarSaurav Dash" userId="868a6388-a82b-4458-8566-4094618d4c53" providerId="ADAL" clId="{9236FE0B-4764-F045-96CD-A61DD1720AFE}" dt="2022-05-10T04:49:16.082" v="689" actId="26606"/>
          <ac:spMkLst>
            <pc:docMk/>
            <pc:sldMk cId="790514693" sldId="273"/>
            <ac:spMk id="38" creationId="{09DFC1FD-759F-47F1-B791-6DD75BB7FFF6}"/>
          </ac:spMkLst>
        </pc:spChg>
        <pc:spChg chg="add del">
          <ac:chgData name="KumarSaurav Dash" userId="868a6388-a82b-4458-8566-4094618d4c53" providerId="ADAL" clId="{9236FE0B-4764-F045-96CD-A61DD1720AFE}" dt="2022-05-10T04:49:18.417" v="691" actId="26606"/>
          <ac:spMkLst>
            <pc:docMk/>
            <pc:sldMk cId="790514693" sldId="273"/>
            <ac:spMk id="40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9:18.417" v="691" actId="26606"/>
          <ac:spMkLst>
            <pc:docMk/>
            <pc:sldMk cId="790514693" sldId="273"/>
            <ac:spMk id="41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9:18.417" v="691" actId="26606"/>
          <ac:spMkLst>
            <pc:docMk/>
            <pc:sldMk cId="790514693" sldId="273"/>
            <ac:spMk id="43" creationId="{CA73784B-AC76-4BAD-93AF-C72D0EDFD715}"/>
          </ac:spMkLst>
        </pc:spChg>
        <pc:spChg chg="add">
          <ac:chgData name="KumarSaurav Dash" userId="868a6388-a82b-4458-8566-4094618d4c53" providerId="ADAL" clId="{9236FE0B-4764-F045-96CD-A61DD1720AFE}" dt="2022-05-10T04:49:18.440" v="692" actId="26606"/>
          <ac:spMkLst>
            <pc:docMk/>
            <pc:sldMk cId="790514693" sldId="273"/>
            <ac:spMk id="46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10T04:49:18.440" v="692" actId="26606"/>
          <ac:spMkLst>
            <pc:docMk/>
            <pc:sldMk cId="790514693" sldId="273"/>
            <ac:spMk id="47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49:18.440" v="692" actId="26606"/>
          <ac:spMkLst>
            <pc:docMk/>
            <pc:sldMk cId="790514693" sldId="273"/>
            <ac:spMk id="49" creationId="{42DD0C21-8FEE-4C18-8789-CC8ABE206FE6}"/>
          </ac:spMkLst>
        </pc:spChg>
        <pc:spChg chg="add">
          <ac:chgData name="KumarSaurav Dash" userId="868a6388-a82b-4458-8566-4094618d4c53" providerId="ADAL" clId="{9236FE0B-4764-F045-96CD-A61DD1720AFE}" dt="2022-05-10T04:49:18.440" v="692" actId="26606"/>
          <ac:spMkLst>
            <pc:docMk/>
            <pc:sldMk cId="790514693" sldId="273"/>
            <ac:spMk id="50" creationId="{A4B51757-7607-4CEA-A0EE-3C5BDC2C1CFB}"/>
          </ac:spMkLst>
        </pc:spChg>
        <pc:grpChg chg="del">
          <ac:chgData name="KumarSaurav Dash" userId="868a6388-a82b-4458-8566-4094618d4c53" providerId="ADAL" clId="{9236FE0B-4764-F045-96CD-A61DD1720AFE}" dt="2022-05-09T21:56:45.549" v="103"/>
          <ac:grpSpMkLst>
            <pc:docMk/>
            <pc:sldMk cId="790514693" sldId="273"/>
            <ac:grpSpMk id="24" creationId="{D6280969-F024-466D-A1DB-4F848C51DEF6}"/>
          </ac:grpSpMkLst>
        </pc:grpChg>
        <pc:picChg chg="add mod">
          <ac:chgData name="KumarSaurav Dash" userId="868a6388-a82b-4458-8566-4094618d4c53" providerId="ADAL" clId="{9236FE0B-4764-F045-96CD-A61DD1720AFE}" dt="2022-05-10T04:49:22.869" v="693" actId="14100"/>
          <ac:picMkLst>
            <pc:docMk/>
            <pc:sldMk cId="790514693" sldId="273"/>
            <ac:picMk id="3" creationId="{2074CC27-C61F-1A6C-B5B3-00246B0DC3C8}"/>
          </ac:picMkLst>
        </pc:picChg>
        <pc:picChg chg="del">
          <ac:chgData name="KumarSaurav Dash" userId="868a6388-a82b-4458-8566-4094618d4c53" providerId="ADAL" clId="{9236FE0B-4764-F045-96CD-A61DD1720AFE}" dt="2022-05-10T04:33:10.848" v="500" actId="478"/>
          <ac:picMkLst>
            <pc:docMk/>
            <pc:sldMk cId="790514693" sldId="273"/>
            <ac:picMk id="6" creationId="{119C9D40-594D-4A88-A071-815125D86B00}"/>
          </ac:picMkLst>
        </pc:picChg>
        <pc:picChg chg="del mod">
          <ac:chgData name="KumarSaurav Dash" userId="868a6388-a82b-4458-8566-4094618d4c53" providerId="ADAL" clId="{9236FE0B-4764-F045-96CD-A61DD1720AFE}" dt="2022-05-10T04:33:26.491" v="507" actId="478"/>
          <ac:picMkLst>
            <pc:docMk/>
            <pc:sldMk cId="790514693" sldId="273"/>
            <ac:picMk id="7" creationId="{A5C5FC50-78C7-4BAA-9A0A-19DA687BAF57}"/>
          </ac:picMkLst>
        </pc:picChg>
        <pc:cxnChg chg="add del">
          <ac:chgData name="KumarSaurav Dash" userId="868a6388-a82b-4458-8566-4094618d4c53" providerId="ADAL" clId="{9236FE0B-4764-F045-96CD-A61DD1720AFE}" dt="2022-05-10T04:49:10.579" v="683" actId="26606"/>
          <ac:cxnSpMkLst>
            <pc:docMk/>
            <pc:sldMk cId="790514693" sldId="273"/>
            <ac:cxnSpMk id="12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9:10.579" v="683" actId="26606"/>
          <ac:cxnSpMkLst>
            <pc:docMk/>
            <pc:sldMk cId="790514693" sldId="273"/>
            <ac:cxnSpMk id="18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10T04:49:11.343" v="685" actId="26606"/>
          <ac:cxnSpMkLst>
            <pc:docMk/>
            <pc:sldMk cId="790514693" sldId="273"/>
            <ac:cxnSpMk id="22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49:11.343" v="685" actId="26606"/>
          <ac:cxnSpMkLst>
            <pc:docMk/>
            <pc:sldMk cId="790514693" sldId="273"/>
            <ac:cxnSpMk id="26" creationId="{685A41E9-862B-4839-AD43-1EEC52D9ACCB}"/>
          </ac:cxnSpMkLst>
        </pc:cxnChg>
        <pc:cxnChg chg="add del">
          <ac:chgData name="KumarSaurav Dash" userId="868a6388-a82b-4458-8566-4094618d4c53" providerId="ADAL" clId="{9236FE0B-4764-F045-96CD-A61DD1720AFE}" dt="2022-05-10T04:49:15.065" v="687" actId="26606"/>
          <ac:cxnSpMkLst>
            <pc:docMk/>
            <pc:sldMk cId="790514693" sldId="273"/>
            <ac:cxnSpMk id="30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9:16.082" v="689" actId="26606"/>
          <ac:cxnSpMkLst>
            <pc:docMk/>
            <pc:sldMk cId="790514693" sldId="273"/>
            <ac:cxnSpMk id="35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10T04:49:18.417" v="691" actId="26606"/>
          <ac:cxnSpMkLst>
            <pc:docMk/>
            <pc:sldMk cId="790514693" sldId="273"/>
            <ac:cxnSpMk id="42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9:18.417" v="691" actId="26606"/>
          <ac:cxnSpMkLst>
            <pc:docMk/>
            <pc:sldMk cId="790514693" sldId="273"/>
            <ac:cxnSpMk id="44" creationId="{811DCF04-0C7C-44FC-8246-FC8D736B1A71}"/>
          </ac:cxnSpMkLst>
        </pc:cxnChg>
        <pc:cxnChg chg="add">
          <ac:chgData name="KumarSaurav Dash" userId="868a6388-a82b-4458-8566-4094618d4c53" providerId="ADAL" clId="{9236FE0B-4764-F045-96CD-A61DD1720AFE}" dt="2022-05-10T04:49:18.440" v="692" actId="26606"/>
          <ac:cxnSpMkLst>
            <pc:docMk/>
            <pc:sldMk cId="790514693" sldId="273"/>
            <ac:cxnSpMk id="48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49:18.440" v="692" actId="26606"/>
          <ac:cxnSpMkLst>
            <pc:docMk/>
            <pc:sldMk cId="790514693" sldId="273"/>
            <ac:cxnSpMk id="51" creationId="{FEF39256-F095-41C8-8707-6C1A665E8F2F}"/>
          </ac:cxnSpMkLst>
        </pc:cxnChg>
      </pc:sldChg>
      <pc:sldChg chg="addSp delSp modSp mod delAnim delDesignElem">
        <pc:chgData name="KumarSaurav Dash" userId="868a6388-a82b-4458-8566-4094618d4c53" providerId="ADAL" clId="{9236FE0B-4764-F045-96CD-A61DD1720AFE}" dt="2022-05-10T04:31:14.990" v="499" actId="20577"/>
        <pc:sldMkLst>
          <pc:docMk/>
          <pc:sldMk cId="1094283621" sldId="274"/>
        </pc:sldMkLst>
        <pc:spChg chg="mod">
          <ac:chgData name="KumarSaurav Dash" userId="868a6388-a82b-4458-8566-4094618d4c53" providerId="ADAL" clId="{9236FE0B-4764-F045-96CD-A61DD1720AFE}" dt="2022-05-09T22:00:18.130" v="215"/>
          <ac:spMkLst>
            <pc:docMk/>
            <pc:sldMk cId="1094283621" sldId="274"/>
            <ac:spMk id="2" creationId="{0426DE26-9850-42CD-988B-E188B36558FA}"/>
          </ac:spMkLst>
        </pc:spChg>
        <pc:spChg chg="mod">
          <ac:chgData name="KumarSaurav Dash" userId="868a6388-a82b-4458-8566-4094618d4c53" providerId="ADAL" clId="{9236FE0B-4764-F045-96CD-A61DD1720AFE}" dt="2022-05-10T04:31:14.990" v="499" actId="20577"/>
          <ac:spMkLst>
            <pc:docMk/>
            <pc:sldMk cId="1094283621" sldId="274"/>
            <ac:spMk id="38" creationId="{F079E468-E92A-4793-B6B6-538E8A336A68}"/>
          </ac:spMkLst>
        </pc:spChg>
        <pc:grpChg chg="del">
          <ac:chgData name="KumarSaurav Dash" userId="868a6388-a82b-4458-8566-4094618d4c53" providerId="ADAL" clId="{9236FE0B-4764-F045-96CD-A61DD1720AFE}" dt="2022-05-09T21:56:45.549" v="103"/>
          <ac:grpSpMkLst>
            <pc:docMk/>
            <pc:sldMk cId="1094283621" sldId="274"/>
            <ac:grpSpMk id="27" creationId="{6CC33B2B-B475-4189-BA8F-3CF8248DC685}"/>
          </ac:grpSpMkLst>
        </pc:grpChg>
        <pc:picChg chg="add mod">
          <ac:chgData name="KumarSaurav Dash" userId="868a6388-a82b-4458-8566-4094618d4c53" providerId="ADAL" clId="{9236FE0B-4764-F045-96CD-A61DD1720AFE}" dt="2022-05-10T04:26:31.788" v="447" actId="1076"/>
          <ac:picMkLst>
            <pc:docMk/>
            <pc:sldMk cId="1094283621" sldId="274"/>
            <ac:picMk id="3" creationId="{055AB0BA-1687-AC59-0CEC-4537322DBC47}"/>
          </ac:picMkLst>
        </pc:picChg>
        <pc:picChg chg="add mod">
          <ac:chgData name="KumarSaurav Dash" userId="868a6388-a82b-4458-8566-4094618d4c53" providerId="ADAL" clId="{9236FE0B-4764-F045-96CD-A61DD1720AFE}" dt="2022-05-10T04:30:50.154" v="452" actId="1076"/>
          <ac:picMkLst>
            <pc:docMk/>
            <pc:sldMk cId="1094283621" sldId="274"/>
            <ac:picMk id="4" creationId="{353D0D31-313E-2E48-543B-882EA991AADE}"/>
          </ac:picMkLst>
        </pc:picChg>
        <pc:picChg chg="del">
          <ac:chgData name="KumarSaurav Dash" userId="868a6388-a82b-4458-8566-4094618d4c53" providerId="ADAL" clId="{9236FE0B-4764-F045-96CD-A61DD1720AFE}" dt="2022-05-10T04:26:22.849" v="444" actId="478"/>
          <ac:picMkLst>
            <pc:docMk/>
            <pc:sldMk cId="1094283621" sldId="274"/>
            <ac:picMk id="8" creationId="{AD542946-EFB4-4967-972C-058436E4221D}"/>
          </ac:picMkLst>
        </pc:picChg>
        <pc:picChg chg="del">
          <ac:chgData name="KumarSaurav Dash" userId="868a6388-a82b-4458-8566-4094618d4c53" providerId="ADAL" clId="{9236FE0B-4764-F045-96CD-A61DD1720AFE}" dt="2022-05-10T03:51:09.453" v="291" actId="478"/>
          <ac:picMkLst>
            <pc:docMk/>
            <pc:sldMk cId="1094283621" sldId="274"/>
            <ac:picMk id="10" creationId="{61048FA8-BC8F-4429-A5CD-E118B4CE3DF3}"/>
          </ac:picMkLst>
        </pc:picChg>
        <pc:picChg chg="del">
          <ac:chgData name="KumarSaurav Dash" userId="868a6388-a82b-4458-8566-4094618d4c53" providerId="ADAL" clId="{9236FE0B-4764-F045-96CD-A61DD1720AFE}" dt="2022-05-10T04:30:43.630" v="449" actId="478"/>
          <ac:picMkLst>
            <pc:docMk/>
            <pc:sldMk cId="1094283621" sldId="274"/>
            <ac:picMk id="22" creationId="{F732A25A-5CA3-4299-94A2-9BF7F0657823}"/>
          </ac:picMkLst>
        </pc:picChg>
      </pc:sldChg>
      <pc:sldChg chg="addSp delSp modSp mod setBg delAnim">
        <pc:chgData name="KumarSaurav Dash" userId="868a6388-a82b-4458-8566-4094618d4c53" providerId="ADAL" clId="{9236FE0B-4764-F045-96CD-A61DD1720AFE}" dt="2022-05-10T04:46:39.680" v="641" actId="26606"/>
        <pc:sldMkLst>
          <pc:docMk/>
          <pc:sldMk cId="720339567" sldId="275"/>
        </pc:sldMkLst>
        <pc:spChg chg="mod">
          <ac:chgData name="KumarSaurav Dash" userId="868a6388-a82b-4458-8566-4094618d4c53" providerId="ADAL" clId="{9236FE0B-4764-F045-96CD-A61DD1720AFE}" dt="2022-05-10T04:46:39.680" v="641" actId="26606"/>
          <ac:spMkLst>
            <pc:docMk/>
            <pc:sldMk cId="720339567" sldId="275"/>
            <ac:spMk id="4" creationId="{139F334F-7216-4E58-95FF-E53B99220FB7}"/>
          </ac:spMkLst>
        </pc:spChg>
        <pc:spChg chg="add">
          <ac:chgData name="KumarSaurav Dash" userId="868a6388-a82b-4458-8566-4094618d4c53" providerId="ADAL" clId="{9236FE0B-4764-F045-96CD-A61DD1720AFE}" dt="2022-05-10T04:46:39.680" v="641" actId="26606"/>
          <ac:spMkLst>
            <pc:docMk/>
            <pc:sldMk cId="720339567" sldId="275"/>
            <ac:spMk id="9" creationId="{8CD2B798-7994-4548-A2BE-4AEF9C1A5FAE}"/>
          </ac:spMkLst>
        </pc:spChg>
        <pc:spChg chg="add">
          <ac:chgData name="KumarSaurav Dash" userId="868a6388-a82b-4458-8566-4094618d4c53" providerId="ADAL" clId="{9236FE0B-4764-F045-96CD-A61DD1720AFE}" dt="2022-05-10T04:46:39.680" v="641" actId="26606"/>
          <ac:spMkLst>
            <pc:docMk/>
            <pc:sldMk cId="720339567" sldId="275"/>
            <ac:spMk id="11" creationId="{E6162320-3B67-42BB-AF9D-939326E6489E}"/>
          </ac:spMkLst>
        </pc:spChg>
        <pc:spChg chg="add">
          <ac:chgData name="KumarSaurav Dash" userId="868a6388-a82b-4458-8566-4094618d4c53" providerId="ADAL" clId="{9236FE0B-4764-F045-96CD-A61DD1720AFE}" dt="2022-05-10T04:46:39.680" v="641" actId="26606"/>
          <ac:spMkLst>
            <pc:docMk/>
            <pc:sldMk cId="720339567" sldId="275"/>
            <ac:spMk id="15" creationId="{29E9E3A5-F4E8-47A7-BB85-6CF927184D95}"/>
          </ac:spMkLst>
        </pc:spChg>
        <pc:spChg chg="add">
          <ac:chgData name="KumarSaurav Dash" userId="868a6388-a82b-4458-8566-4094618d4c53" providerId="ADAL" clId="{9236FE0B-4764-F045-96CD-A61DD1720AFE}" dt="2022-05-10T04:46:39.680" v="641" actId="26606"/>
          <ac:spMkLst>
            <pc:docMk/>
            <pc:sldMk cId="720339567" sldId="275"/>
            <ac:spMk id="17" creationId="{880D974B-B1F0-4DE6-B6B2-A9E28BB3728A}"/>
          </ac:spMkLst>
        </pc:spChg>
        <pc:picChg chg="mod ord">
          <ac:chgData name="KumarSaurav Dash" userId="868a6388-a82b-4458-8566-4094618d4c53" providerId="ADAL" clId="{9236FE0B-4764-F045-96CD-A61DD1720AFE}" dt="2022-05-10T04:46:39.680" v="641" actId="26606"/>
          <ac:picMkLst>
            <pc:docMk/>
            <pc:sldMk cId="720339567" sldId="275"/>
            <ac:picMk id="3" creationId="{4C5F40BB-85AF-4D19-BC21-05E8F507AD39}"/>
          </ac:picMkLst>
        </pc:picChg>
        <pc:picChg chg="del">
          <ac:chgData name="KumarSaurav Dash" userId="868a6388-a82b-4458-8566-4094618d4c53" providerId="ADAL" clId="{9236FE0B-4764-F045-96CD-A61DD1720AFE}" dt="2022-05-09T22:04:57.973" v="259" actId="478"/>
          <ac:picMkLst>
            <pc:docMk/>
            <pc:sldMk cId="720339567" sldId="275"/>
            <ac:picMk id="7" creationId="{C55FEB7E-D016-4D09-906C-6CF450AFE810}"/>
          </ac:picMkLst>
        </pc:picChg>
        <pc:cxnChg chg="add">
          <ac:chgData name="KumarSaurav Dash" userId="868a6388-a82b-4458-8566-4094618d4c53" providerId="ADAL" clId="{9236FE0B-4764-F045-96CD-A61DD1720AFE}" dt="2022-05-10T04:46:39.680" v="641" actId="26606"/>
          <ac:cxnSpMkLst>
            <pc:docMk/>
            <pc:sldMk cId="720339567" sldId="275"/>
            <ac:cxnSpMk id="13" creationId="{6722E143-84C1-4F95-937C-78B92D2811CF}"/>
          </ac:cxnSpMkLst>
        </pc:cxnChg>
        <pc:cxnChg chg="add">
          <ac:chgData name="KumarSaurav Dash" userId="868a6388-a82b-4458-8566-4094618d4c53" providerId="ADAL" clId="{9236FE0B-4764-F045-96CD-A61DD1720AFE}" dt="2022-05-10T04:46:39.680" v="641" actId="26606"/>
          <ac:cxnSpMkLst>
            <pc:docMk/>
            <pc:sldMk cId="720339567" sldId="275"/>
            <ac:cxnSpMk id="19" creationId="{685A41E9-862B-4839-AD43-1EEC52D9ACCB}"/>
          </ac:cxnSpMkLst>
        </pc:cxnChg>
      </pc:sldChg>
      <pc:sldChg chg="addSp delSp modSp mod setBg delAnim">
        <pc:chgData name="KumarSaurav Dash" userId="868a6388-a82b-4458-8566-4094618d4c53" providerId="ADAL" clId="{9236FE0B-4764-F045-96CD-A61DD1720AFE}" dt="2022-05-09T22:03:50.509" v="247" actId="14100"/>
        <pc:sldMkLst>
          <pc:docMk/>
          <pc:sldMk cId="1765751922" sldId="276"/>
        </pc:sldMkLst>
        <pc:spChg chg="mod">
          <ac:chgData name="KumarSaurav Dash" userId="868a6388-a82b-4458-8566-4094618d4c53" providerId="ADAL" clId="{9236FE0B-4764-F045-96CD-A61DD1720AFE}" dt="2022-05-09T22:03:44.812" v="246" actId="26606"/>
          <ac:spMkLst>
            <pc:docMk/>
            <pc:sldMk cId="1765751922" sldId="276"/>
            <ac:spMk id="4" creationId="{E97197BE-379E-4568-83CF-F43EE591C2FD}"/>
          </ac:spMkLst>
        </pc:spChg>
        <pc:spChg chg="add del">
          <ac:chgData name="KumarSaurav Dash" userId="868a6388-a82b-4458-8566-4094618d4c53" providerId="ADAL" clId="{9236FE0B-4764-F045-96CD-A61DD1720AFE}" dt="2022-05-09T22:03:41.751" v="241" actId="26606"/>
          <ac:spMkLst>
            <pc:docMk/>
            <pc:sldMk cId="1765751922" sldId="276"/>
            <ac:spMk id="9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09T22:03:41.751" v="241" actId="26606"/>
          <ac:spMkLst>
            <pc:docMk/>
            <pc:sldMk cId="1765751922" sldId="276"/>
            <ac:spMk id="11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09T22:03:41.751" v="241" actId="26606"/>
          <ac:spMkLst>
            <pc:docMk/>
            <pc:sldMk cId="1765751922" sldId="276"/>
            <ac:spMk id="15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09T22:03:41.751" v="241" actId="26606"/>
          <ac:spMkLst>
            <pc:docMk/>
            <pc:sldMk cId="1765751922" sldId="276"/>
            <ac:spMk id="17" creationId="{029E4219-121F-4CD1-AA58-24746CD2923C}"/>
          </ac:spMkLst>
        </pc:spChg>
        <pc:spChg chg="add del">
          <ac:chgData name="KumarSaurav Dash" userId="868a6388-a82b-4458-8566-4094618d4c53" providerId="ADAL" clId="{9236FE0B-4764-F045-96CD-A61DD1720AFE}" dt="2022-05-09T22:03:42.422" v="243" actId="26606"/>
          <ac:spMkLst>
            <pc:docMk/>
            <pc:sldMk cId="1765751922" sldId="276"/>
            <ac:spMk id="21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09T22:03:42.422" v="243" actId="26606"/>
          <ac:spMkLst>
            <pc:docMk/>
            <pc:sldMk cId="1765751922" sldId="276"/>
            <ac:spMk id="22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09T22:03:42.422" v="243" actId="26606"/>
          <ac:spMkLst>
            <pc:docMk/>
            <pc:sldMk cId="1765751922" sldId="276"/>
            <ac:spMk id="24" creationId="{CA73784B-AC76-4BAD-93AF-C72D0EDFD715}"/>
          </ac:spMkLst>
        </pc:spChg>
        <pc:spChg chg="add del">
          <ac:chgData name="KumarSaurav Dash" userId="868a6388-a82b-4458-8566-4094618d4c53" providerId="ADAL" clId="{9236FE0B-4764-F045-96CD-A61DD1720AFE}" dt="2022-05-09T22:03:44.790" v="245" actId="26606"/>
          <ac:spMkLst>
            <pc:docMk/>
            <pc:sldMk cId="1765751922" sldId="276"/>
            <ac:spMk id="27" creationId="{8CD2B798-7994-4548-A2BE-4AEF9C1A5FAE}"/>
          </ac:spMkLst>
        </pc:spChg>
        <pc:spChg chg="add del">
          <ac:chgData name="KumarSaurav Dash" userId="868a6388-a82b-4458-8566-4094618d4c53" providerId="ADAL" clId="{9236FE0B-4764-F045-96CD-A61DD1720AFE}" dt="2022-05-09T22:03:44.790" v="245" actId="26606"/>
          <ac:spMkLst>
            <pc:docMk/>
            <pc:sldMk cId="1765751922" sldId="276"/>
            <ac:spMk id="28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09T22:03:44.790" v="245" actId="26606"/>
          <ac:spMkLst>
            <pc:docMk/>
            <pc:sldMk cId="1765751922" sldId="276"/>
            <ac:spMk id="30" creationId="{774A886E-E8EF-48CC-8764-20EAE4538CB7}"/>
          </ac:spMkLst>
        </pc:spChg>
        <pc:spChg chg="add">
          <ac:chgData name="KumarSaurav Dash" userId="868a6388-a82b-4458-8566-4094618d4c53" providerId="ADAL" clId="{9236FE0B-4764-F045-96CD-A61DD1720AFE}" dt="2022-05-09T22:03:44.812" v="246" actId="26606"/>
          <ac:spMkLst>
            <pc:docMk/>
            <pc:sldMk cId="1765751922" sldId="276"/>
            <ac:spMk id="33" creationId="{8CD2B798-7994-4548-A2BE-4AEF9C1A5FAE}"/>
          </ac:spMkLst>
        </pc:spChg>
        <pc:spChg chg="add">
          <ac:chgData name="KumarSaurav Dash" userId="868a6388-a82b-4458-8566-4094618d4c53" providerId="ADAL" clId="{9236FE0B-4764-F045-96CD-A61DD1720AFE}" dt="2022-05-09T22:03:44.812" v="246" actId="26606"/>
          <ac:spMkLst>
            <pc:docMk/>
            <pc:sldMk cId="1765751922" sldId="276"/>
            <ac:spMk id="34" creationId="{E6162320-3B67-42BB-AF9D-939326E6489E}"/>
          </ac:spMkLst>
        </pc:spChg>
        <pc:spChg chg="add">
          <ac:chgData name="KumarSaurav Dash" userId="868a6388-a82b-4458-8566-4094618d4c53" providerId="ADAL" clId="{9236FE0B-4764-F045-96CD-A61DD1720AFE}" dt="2022-05-09T22:03:44.812" v="246" actId="26606"/>
          <ac:spMkLst>
            <pc:docMk/>
            <pc:sldMk cId="1765751922" sldId="276"/>
            <ac:spMk id="36" creationId="{29E9E3A5-F4E8-47A7-BB85-6CF927184D95}"/>
          </ac:spMkLst>
        </pc:spChg>
        <pc:spChg chg="add">
          <ac:chgData name="KumarSaurav Dash" userId="868a6388-a82b-4458-8566-4094618d4c53" providerId="ADAL" clId="{9236FE0B-4764-F045-96CD-A61DD1720AFE}" dt="2022-05-09T22:03:44.812" v="246" actId="26606"/>
          <ac:spMkLst>
            <pc:docMk/>
            <pc:sldMk cId="1765751922" sldId="276"/>
            <ac:spMk id="37" creationId="{880D974B-B1F0-4DE6-B6B2-A9E28BB3728A}"/>
          </ac:spMkLst>
        </pc:spChg>
        <pc:picChg chg="del">
          <ac:chgData name="KumarSaurav Dash" userId="868a6388-a82b-4458-8566-4094618d4c53" providerId="ADAL" clId="{9236FE0B-4764-F045-96CD-A61DD1720AFE}" dt="2022-05-09T22:03:33.163" v="239" actId="478"/>
          <ac:picMkLst>
            <pc:docMk/>
            <pc:sldMk cId="1765751922" sldId="276"/>
            <ac:picMk id="2" creationId="{DA2D93A1-AEF7-4177-9831-91AE5EE28063}"/>
          </ac:picMkLst>
        </pc:picChg>
        <pc:picChg chg="mod ord">
          <ac:chgData name="KumarSaurav Dash" userId="868a6388-a82b-4458-8566-4094618d4c53" providerId="ADAL" clId="{9236FE0B-4764-F045-96CD-A61DD1720AFE}" dt="2022-05-09T22:03:50.509" v="247" actId="14100"/>
          <ac:picMkLst>
            <pc:docMk/>
            <pc:sldMk cId="1765751922" sldId="276"/>
            <ac:picMk id="3" creationId="{1A091862-747F-45E3-AE2C-7D5D897E8717}"/>
          </ac:picMkLst>
        </pc:picChg>
        <pc:cxnChg chg="add del">
          <ac:chgData name="KumarSaurav Dash" userId="868a6388-a82b-4458-8566-4094618d4c53" providerId="ADAL" clId="{9236FE0B-4764-F045-96CD-A61DD1720AFE}" dt="2022-05-09T22:03:41.751" v="241" actId="26606"/>
          <ac:cxnSpMkLst>
            <pc:docMk/>
            <pc:sldMk cId="1765751922" sldId="276"/>
            <ac:cxnSpMk id="13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09T22:03:41.751" v="241" actId="26606"/>
          <ac:cxnSpMkLst>
            <pc:docMk/>
            <pc:sldMk cId="1765751922" sldId="276"/>
            <ac:cxnSpMk id="19" creationId="{52F50912-06FD-4216-BAD3-21050F59564A}"/>
          </ac:cxnSpMkLst>
        </pc:cxnChg>
        <pc:cxnChg chg="add del">
          <ac:chgData name="KumarSaurav Dash" userId="868a6388-a82b-4458-8566-4094618d4c53" providerId="ADAL" clId="{9236FE0B-4764-F045-96CD-A61DD1720AFE}" dt="2022-05-09T22:03:42.422" v="243" actId="26606"/>
          <ac:cxnSpMkLst>
            <pc:docMk/>
            <pc:sldMk cId="1765751922" sldId="276"/>
            <ac:cxnSpMk id="23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09T22:03:42.422" v="243" actId="26606"/>
          <ac:cxnSpMkLst>
            <pc:docMk/>
            <pc:sldMk cId="1765751922" sldId="276"/>
            <ac:cxnSpMk id="25" creationId="{811DCF04-0C7C-44FC-8246-FC8D736B1A71}"/>
          </ac:cxnSpMkLst>
        </pc:cxnChg>
        <pc:cxnChg chg="add del">
          <ac:chgData name="KumarSaurav Dash" userId="868a6388-a82b-4458-8566-4094618d4c53" providerId="ADAL" clId="{9236FE0B-4764-F045-96CD-A61DD1720AFE}" dt="2022-05-09T22:03:44.790" v="245" actId="26606"/>
          <ac:cxnSpMkLst>
            <pc:docMk/>
            <pc:sldMk cId="1765751922" sldId="276"/>
            <ac:cxnSpMk id="29" creationId="{6722E143-84C1-4F95-937C-78B92D2811CF}"/>
          </ac:cxnSpMkLst>
        </pc:cxnChg>
        <pc:cxnChg chg="add del">
          <ac:chgData name="KumarSaurav Dash" userId="868a6388-a82b-4458-8566-4094618d4c53" providerId="ADAL" clId="{9236FE0B-4764-F045-96CD-A61DD1720AFE}" dt="2022-05-09T22:03:44.790" v="245" actId="26606"/>
          <ac:cxnSpMkLst>
            <pc:docMk/>
            <pc:sldMk cId="1765751922" sldId="276"/>
            <ac:cxnSpMk id="31" creationId="{EB1993F9-CFC5-495F-9F26-19953445357F}"/>
          </ac:cxnSpMkLst>
        </pc:cxnChg>
        <pc:cxnChg chg="add">
          <ac:chgData name="KumarSaurav Dash" userId="868a6388-a82b-4458-8566-4094618d4c53" providerId="ADAL" clId="{9236FE0B-4764-F045-96CD-A61DD1720AFE}" dt="2022-05-09T22:03:44.812" v="246" actId="26606"/>
          <ac:cxnSpMkLst>
            <pc:docMk/>
            <pc:sldMk cId="1765751922" sldId="276"/>
            <ac:cxnSpMk id="35" creationId="{6722E143-84C1-4F95-937C-78B92D2811CF}"/>
          </ac:cxnSpMkLst>
        </pc:cxnChg>
        <pc:cxnChg chg="add">
          <ac:chgData name="KumarSaurav Dash" userId="868a6388-a82b-4458-8566-4094618d4c53" providerId="ADAL" clId="{9236FE0B-4764-F045-96CD-A61DD1720AFE}" dt="2022-05-09T22:03:44.812" v="246" actId="26606"/>
          <ac:cxnSpMkLst>
            <pc:docMk/>
            <pc:sldMk cId="1765751922" sldId="276"/>
            <ac:cxnSpMk id="38" creationId="{685A41E9-862B-4839-AD43-1EEC52D9ACCB}"/>
          </ac:cxnSpMkLst>
        </pc:cxnChg>
      </pc:sldChg>
      <pc:sldChg chg="addSp delSp modSp mod setBg delAnim">
        <pc:chgData name="KumarSaurav Dash" userId="868a6388-a82b-4458-8566-4094618d4c53" providerId="ADAL" clId="{9236FE0B-4764-F045-96CD-A61DD1720AFE}" dt="2022-05-10T04:54:10.183" v="859" actId="26606"/>
        <pc:sldMkLst>
          <pc:docMk/>
          <pc:sldMk cId="1941316432" sldId="278"/>
        </pc:sldMkLst>
        <pc:spChg chg="mod">
          <ac:chgData name="KumarSaurav Dash" userId="868a6388-a82b-4458-8566-4094618d4c53" providerId="ADAL" clId="{9236FE0B-4764-F045-96CD-A61DD1720AFE}" dt="2022-05-10T04:54:10.183" v="859" actId="26606"/>
          <ac:spMkLst>
            <pc:docMk/>
            <pc:sldMk cId="1941316432" sldId="278"/>
            <ac:spMk id="2" creationId="{3678E126-0E58-488E-8685-141F900E5078}"/>
          </ac:spMkLst>
        </pc:spChg>
        <pc:spChg chg="mod">
          <ac:chgData name="KumarSaurav Dash" userId="868a6388-a82b-4458-8566-4094618d4c53" providerId="ADAL" clId="{9236FE0B-4764-F045-96CD-A61DD1720AFE}" dt="2022-05-10T04:54:10.183" v="859" actId="26606"/>
          <ac:spMkLst>
            <pc:docMk/>
            <pc:sldMk cId="1941316432" sldId="278"/>
            <ac:spMk id="3" creationId="{9934EDAD-7E8C-46CC-A236-E6C6F98F7BCC}"/>
          </ac:spMkLst>
        </pc:spChg>
        <pc:spChg chg="add">
          <ac:chgData name="KumarSaurav Dash" userId="868a6388-a82b-4458-8566-4094618d4c53" providerId="ADAL" clId="{9236FE0B-4764-F045-96CD-A61DD1720AFE}" dt="2022-05-10T04:54:10.183" v="859" actId="26606"/>
          <ac:spMkLst>
            <pc:docMk/>
            <pc:sldMk cId="1941316432" sldId="278"/>
            <ac:spMk id="8" creationId="{39E4C68A-A4A9-48A4-9FF2-D2896B1EA01F}"/>
          </ac:spMkLst>
        </pc:spChg>
        <pc:spChg chg="add">
          <ac:chgData name="KumarSaurav Dash" userId="868a6388-a82b-4458-8566-4094618d4c53" providerId="ADAL" clId="{9236FE0B-4764-F045-96CD-A61DD1720AFE}" dt="2022-05-10T04:54:10.183" v="859" actId="26606"/>
          <ac:spMkLst>
            <pc:docMk/>
            <pc:sldMk cId="1941316432" sldId="278"/>
            <ac:spMk id="10" creationId="{E2B9AEA5-52CB-49A6-AF8A-33502F291B91}"/>
          </ac:spMkLst>
        </pc:spChg>
        <pc:picChg chg="del">
          <ac:chgData name="KumarSaurav Dash" userId="868a6388-a82b-4458-8566-4094618d4c53" providerId="ADAL" clId="{9236FE0B-4764-F045-96CD-A61DD1720AFE}" dt="2022-05-10T04:12:03.802" v="428" actId="478"/>
          <ac:picMkLst>
            <pc:docMk/>
            <pc:sldMk cId="1941316432" sldId="278"/>
            <ac:picMk id="5" creationId="{9A19BEA4-5321-47A1-8D62-FCD6C20AE44A}"/>
          </ac:picMkLst>
        </pc:picChg>
      </pc:sldChg>
      <pc:sldChg chg="addSp delSp modSp mod setBg delAnim">
        <pc:chgData name="KumarSaurav Dash" userId="868a6388-a82b-4458-8566-4094618d4c53" providerId="ADAL" clId="{9236FE0B-4764-F045-96CD-A61DD1720AFE}" dt="2022-05-10T04:55:03.870" v="872" actId="20577"/>
        <pc:sldMkLst>
          <pc:docMk/>
          <pc:sldMk cId="2833574929" sldId="280"/>
        </pc:sldMkLst>
        <pc:spChg chg="mod">
          <ac:chgData name="KumarSaurav Dash" userId="868a6388-a82b-4458-8566-4094618d4c53" providerId="ADAL" clId="{9236FE0B-4764-F045-96CD-A61DD1720AFE}" dt="2022-05-10T04:54:29.982" v="866" actId="26606"/>
          <ac:spMkLst>
            <pc:docMk/>
            <pc:sldMk cId="2833574929" sldId="280"/>
            <ac:spMk id="2" creationId="{C7129DC5-CCA6-457D-98D7-89A3DBB76D7B}"/>
          </ac:spMkLst>
        </pc:spChg>
        <pc:spChg chg="add del mod">
          <ac:chgData name="KumarSaurav Dash" userId="868a6388-a82b-4458-8566-4094618d4c53" providerId="ADAL" clId="{9236FE0B-4764-F045-96CD-A61DD1720AFE}" dt="2022-05-09T22:01:12.577" v="227" actId="26606"/>
          <ac:spMkLst>
            <pc:docMk/>
            <pc:sldMk cId="2833574929" sldId="280"/>
            <ac:spMk id="3" creationId="{E60E6ECC-998F-46F8-B301-8C027101A9DD}"/>
          </ac:spMkLst>
        </pc:spChg>
        <pc:spChg chg="add">
          <ac:chgData name="KumarSaurav Dash" userId="868a6388-a82b-4458-8566-4094618d4c53" providerId="ADAL" clId="{9236FE0B-4764-F045-96CD-A61DD1720AFE}" dt="2022-05-10T04:54:29.982" v="866" actId="26606"/>
          <ac:spMkLst>
            <pc:docMk/>
            <pc:sldMk cId="2833574929" sldId="280"/>
            <ac:spMk id="12" creationId="{F7422F06-6017-4361-8872-E0E2CEB20B48}"/>
          </ac:spMkLst>
        </pc:spChg>
        <pc:spChg chg="add del">
          <ac:chgData name="KumarSaurav Dash" userId="868a6388-a82b-4458-8566-4094618d4c53" providerId="ADAL" clId="{9236FE0B-4764-F045-96CD-A61DD1720AFE}" dt="2022-05-10T04:54:23.075" v="861" actId="26606"/>
          <ac:spMkLst>
            <pc:docMk/>
            <pc:sldMk cId="2833574929" sldId="280"/>
            <ac:spMk id="15" creationId="{F7422F06-6017-4361-8872-E0E2CEB20B48}"/>
          </ac:spMkLst>
        </pc:spChg>
        <pc:graphicFrameChg chg="add del">
          <ac:chgData name="KumarSaurav Dash" userId="868a6388-a82b-4458-8566-4094618d4c53" providerId="ADAL" clId="{9236FE0B-4764-F045-96CD-A61DD1720AFE}" dt="2022-05-09T22:01:12.560" v="226" actId="26606"/>
          <ac:graphicFrameMkLst>
            <pc:docMk/>
            <pc:sldMk cId="2833574929" sldId="280"/>
            <ac:graphicFrameMk id="8" creationId="{18C681DD-3E8C-5CBA-7FDB-D87080118647}"/>
          </ac:graphicFrameMkLst>
        </pc:graphicFrameChg>
        <pc:graphicFrameChg chg="add mod modGraphic">
          <ac:chgData name="KumarSaurav Dash" userId="868a6388-a82b-4458-8566-4094618d4c53" providerId="ADAL" clId="{9236FE0B-4764-F045-96CD-A61DD1720AFE}" dt="2022-05-10T04:55:03.870" v="872" actId="20577"/>
          <ac:graphicFrameMkLst>
            <pc:docMk/>
            <pc:sldMk cId="2833574929" sldId="280"/>
            <ac:graphicFrameMk id="10" creationId="{E3C2BC48-4C64-8D31-2008-907BDBE72D88}"/>
          </ac:graphicFrameMkLst>
        </pc:graphicFrameChg>
        <pc:picChg chg="del">
          <ac:chgData name="KumarSaurav Dash" userId="868a6388-a82b-4458-8566-4094618d4c53" providerId="ADAL" clId="{9236FE0B-4764-F045-96CD-A61DD1720AFE}" dt="2022-05-10T04:12:10.632" v="429" actId="478"/>
          <ac:picMkLst>
            <pc:docMk/>
            <pc:sldMk cId="2833574929" sldId="280"/>
            <ac:picMk id="6" creationId="{C192EC7C-9338-4129-9156-ACA149C4EC47}"/>
          </ac:picMkLst>
        </pc:picChg>
      </pc:sldChg>
      <pc:sldChg chg="modSp mod setBg">
        <pc:chgData name="KumarSaurav Dash" userId="868a6388-a82b-4458-8566-4094618d4c53" providerId="ADAL" clId="{9236FE0B-4764-F045-96CD-A61DD1720AFE}" dt="2022-05-10T04:55:13.545" v="873" actId="1076"/>
        <pc:sldMkLst>
          <pc:docMk/>
          <pc:sldMk cId="1124040019" sldId="281"/>
        </pc:sldMkLst>
        <pc:spChg chg="mod">
          <ac:chgData name="KumarSaurav Dash" userId="868a6388-a82b-4458-8566-4094618d4c53" providerId="ADAL" clId="{9236FE0B-4764-F045-96CD-A61DD1720AFE}" dt="2022-05-09T22:01:01.773" v="224"/>
          <ac:spMkLst>
            <pc:docMk/>
            <pc:sldMk cId="1124040019" sldId="281"/>
            <ac:spMk id="2" creationId="{534EE077-84CC-4671-8DEA-F7A134D29DB0}"/>
          </ac:spMkLst>
        </pc:spChg>
        <pc:spChg chg="mod">
          <ac:chgData name="KumarSaurav Dash" userId="868a6388-a82b-4458-8566-4094618d4c53" providerId="ADAL" clId="{9236FE0B-4764-F045-96CD-A61DD1720AFE}" dt="2022-05-10T04:55:13.545" v="873" actId="1076"/>
          <ac:spMkLst>
            <pc:docMk/>
            <pc:sldMk cId="1124040019" sldId="281"/>
            <ac:spMk id="3" creationId="{7EFCE91D-8AA7-491D-A5D3-B99C6AFEA2F1}"/>
          </ac:spMkLst>
        </pc:spChg>
      </pc:sldChg>
      <pc:sldChg chg="addSp delSp modSp mod setBg delAnim">
        <pc:chgData name="KumarSaurav Dash" userId="868a6388-a82b-4458-8566-4094618d4c53" providerId="ADAL" clId="{9236FE0B-4764-F045-96CD-A61DD1720AFE}" dt="2022-05-10T04:44:45.534" v="625" actId="1076"/>
        <pc:sldMkLst>
          <pc:docMk/>
          <pc:sldMk cId="258293885" sldId="282"/>
        </pc:sldMkLst>
        <pc:spChg chg="mod">
          <ac:chgData name="KumarSaurav Dash" userId="868a6388-a82b-4458-8566-4094618d4c53" providerId="ADAL" clId="{9236FE0B-4764-F045-96CD-A61DD1720AFE}" dt="2022-05-10T04:44:39.515" v="623" actId="26606"/>
          <ac:spMkLst>
            <pc:docMk/>
            <pc:sldMk cId="258293885" sldId="282"/>
            <ac:spMk id="2" creationId="{8D672463-456B-4A50-8549-E975BC77F8A3}"/>
          </ac:spMkLst>
        </pc:spChg>
        <pc:spChg chg="mod">
          <ac:chgData name="KumarSaurav Dash" userId="868a6388-a82b-4458-8566-4094618d4c53" providerId="ADAL" clId="{9236FE0B-4764-F045-96CD-A61DD1720AFE}" dt="2022-05-10T04:44:39.515" v="623" actId="26606"/>
          <ac:spMkLst>
            <pc:docMk/>
            <pc:sldMk cId="258293885" sldId="282"/>
            <ac:spMk id="3" creationId="{99ADC50F-75E8-458C-B333-66751BD90A81}"/>
          </ac:spMkLst>
        </pc:spChg>
        <pc:spChg chg="mod ord">
          <ac:chgData name="KumarSaurav Dash" userId="868a6388-a82b-4458-8566-4094618d4c53" providerId="ADAL" clId="{9236FE0B-4764-F045-96CD-A61DD1720AFE}" dt="2022-05-10T04:44:45.534" v="625" actId="1076"/>
          <ac:spMkLst>
            <pc:docMk/>
            <pc:sldMk cId="258293885" sldId="282"/>
            <ac:spMk id="5" creationId="{3CD5D50D-3A3F-44CF-AD75-65345691F6E4}"/>
          </ac:spMkLst>
        </pc:spChg>
        <pc:spChg chg="add del">
          <ac:chgData name="KumarSaurav Dash" userId="868a6388-a82b-4458-8566-4094618d4c53" providerId="ADAL" clId="{9236FE0B-4764-F045-96CD-A61DD1720AFE}" dt="2022-05-10T04:44:35.002" v="616" actId="26606"/>
          <ac:spMkLst>
            <pc:docMk/>
            <pc:sldMk cId="258293885" sldId="282"/>
            <ac:spMk id="15" creationId="{81AEB8A9-B768-4E30-BA55-D919E6687343}"/>
          </ac:spMkLst>
        </pc:spChg>
        <pc:spChg chg="add del">
          <ac:chgData name="KumarSaurav Dash" userId="868a6388-a82b-4458-8566-4094618d4c53" providerId="ADAL" clId="{9236FE0B-4764-F045-96CD-A61DD1720AFE}" dt="2022-05-10T04:44:36.836" v="618" actId="26606"/>
          <ac:spMkLst>
            <pc:docMk/>
            <pc:sldMk cId="258293885" sldId="282"/>
            <ac:spMk id="17" creationId="{319E6BB3-DF2B-4751-97C5-B3DB949AED9A}"/>
          </ac:spMkLst>
        </pc:spChg>
        <pc:spChg chg="add del">
          <ac:chgData name="KumarSaurav Dash" userId="868a6388-a82b-4458-8566-4094618d4c53" providerId="ADAL" clId="{9236FE0B-4764-F045-96CD-A61DD1720AFE}" dt="2022-05-10T04:44:36.836" v="618" actId="26606"/>
          <ac:spMkLst>
            <pc:docMk/>
            <pc:sldMk cId="258293885" sldId="282"/>
            <ac:spMk id="18" creationId="{CBDDD243-ED5F-4896-B18B-ABCF4B7E12C9}"/>
          </ac:spMkLst>
        </pc:spChg>
        <pc:spChg chg="add del">
          <ac:chgData name="KumarSaurav Dash" userId="868a6388-a82b-4458-8566-4094618d4c53" providerId="ADAL" clId="{9236FE0B-4764-F045-96CD-A61DD1720AFE}" dt="2022-05-10T04:44:38.141" v="620" actId="26606"/>
          <ac:spMkLst>
            <pc:docMk/>
            <pc:sldMk cId="258293885" sldId="282"/>
            <ac:spMk id="21" creationId="{319E6BB3-DF2B-4751-97C5-B3DB949AED9A}"/>
          </ac:spMkLst>
        </pc:spChg>
        <pc:spChg chg="add del">
          <ac:chgData name="KumarSaurav Dash" userId="868a6388-a82b-4458-8566-4094618d4c53" providerId="ADAL" clId="{9236FE0B-4764-F045-96CD-A61DD1720AFE}" dt="2022-05-10T04:44:39.509" v="622" actId="26606"/>
          <ac:spMkLst>
            <pc:docMk/>
            <pc:sldMk cId="258293885" sldId="282"/>
            <ac:spMk id="24" creationId="{81AEB8A9-B768-4E30-BA55-D919E6687343}"/>
          </ac:spMkLst>
        </pc:spChg>
        <pc:spChg chg="add">
          <ac:chgData name="KumarSaurav Dash" userId="868a6388-a82b-4458-8566-4094618d4c53" providerId="ADAL" clId="{9236FE0B-4764-F045-96CD-A61DD1720AFE}" dt="2022-05-10T04:44:39.515" v="623" actId="26606"/>
          <ac:spMkLst>
            <pc:docMk/>
            <pc:sldMk cId="258293885" sldId="282"/>
            <ac:spMk id="26" creationId="{CBDDD243-ED5F-4896-B18B-ABCF4B7E12C9}"/>
          </ac:spMkLst>
        </pc:spChg>
        <pc:spChg chg="add">
          <ac:chgData name="KumarSaurav Dash" userId="868a6388-a82b-4458-8566-4094618d4c53" providerId="ADAL" clId="{9236FE0B-4764-F045-96CD-A61DD1720AFE}" dt="2022-05-10T04:44:39.515" v="623" actId="26606"/>
          <ac:spMkLst>
            <pc:docMk/>
            <pc:sldMk cId="258293885" sldId="282"/>
            <ac:spMk id="27" creationId="{319E6BB3-DF2B-4751-97C5-B3DB949AED9A}"/>
          </ac:spMkLst>
        </pc:spChg>
        <pc:picChg chg="mod">
          <ac:chgData name="KumarSaurav Dash" userId="868a6388-a82b-4458-8566-4094618d4c53" providerId="ADAL" clId="{9236FE0B-4764-F045-96CD-A61DD1720AFE}" dt="2022-05-10T04:44:39.515" v="623" actId="26606"/>
          <ac:picMkLst>
            <pc:docMk/>
            <pc:sldMk cId="258293885" sldId="282"/>
            <ac:picMk id="10" creationId="{332C72FD-8DBE-4A97-BDB8-9075D29BBBC0}"/>
          </ac:picMkLst>
        </pc:picChg>
        <pc:picChg chg="del">
          <ac:chgData name="KumarSaurav Dash" userId="868a6388-a82b-4458-8566-4094618d4c53" providerId="ADAL" clId="{9236FE0B-4764-F045-96CD-A61DD1720AFE}" dt="2022-05-10T03:51:37.427" v="295" actId="478"/>
          <ac:picMkLst>
            <pc:docMk/>
            <pc:sldMk cId="258293885" sldId="282"/>
            <ac:picMk id="12" creationId="{F948DC4B-9EC1-4E96-8DCE-0B3D06433EE5}"/>
          </ac:picMkLst>
        </pc:picChg>
        <pc:cxnChg chg="add del">
          <ac:chgData name="KumarSaurav Dash" userId="868a6388-a82b-4458-8566-4094618d4c53" providerId="ADAL" clId="{9236FE0B-4764-F045-96CD-A61DD1720AFE}" dt="2022-05-10T04:44:36.836" v="618" actId="26606"/>
          <ac:cxnSpMkLst>
            <pc:docMk/>
            <pc:sldMk cId="258293885" sldId="282"/>
            <ac:cxnSpMk id="19" creationId="{A61721DD-D110-44EE-82A7-D56AB687E614}"/>
          </ac:cxnSpMkLst>
        </pc:cxnChg>
        <pc:cxnChg chg="add del">
          <ac:chgData name="KumarSaurav Dash" userId="868a6388-a82b-4458-8566-4094618d4c53" providerId="ADAL" clId="{9236FE0B-4764-F045-96CD-A61DD1720AFE}" dt="2022-05-10T04:44:38.141" v="620" actId="26606"/>
          <ac:cxnSpMkLst>
            <pc:docMk/>
            <pc:sldMk cId="258293885" sldId="282"/>
            <ac:cxnSpMk id="22" creationId="{A61721DD-D110-44EE-82A7-D56AB687E614}"/>
          </ac:cxnSpMkLst>
        </pc:cxnChg>
        <pc:cxnChg chg="add">
          <ac:chgData name="KumarSaurav Dash" userId="868a6388-a82b-4458-8566-4094618d4c53" providerId="ADAL" clId="{9236FE0B-4764-F045-96CD-A61DD1720AFE}" dt="2022-05-10T04:44:39.515" v="623" actId="26606"/>
          <ac:cxnSpMkLst>
            <pc:docMk/>
            <pc:sldMk cId="258293885" sldId="282"/>
            <ac:cxnSpMk id="28" creationId="{A61721DD-D110-44EE-82A7-D56AB687E614}"/>
          </ac:cxnSpMkLst>
        </pc:cxnChg>
      </pc:sldChg>
      <pc:sldChg chg="delSp modSp mod setBg delAnim">
        <pc:chgData name="KumarSaurav Dash" userId="868a6388-a82b-4458-8566-4094618d4c53" providerId="ADAL" clId="{9236FE0B-4764-F045-96CD-A61DD1720AFE}" dt="2022-05-10T04:46:02.835" v="634" actId="1076"/>
        <pc:sldMkLst>
          <pc:docMk/>
          <pc:sldMk cId="3910554224" sldId="283"/>
        </pc:sldMkLst>
        <pc:picChg chg="del">
          <ac:chgData name="KumarSaurav Dash" userId="868a6388-a82b-4458-8566-4094618d4c53" providerId="ADAL" clId="{9236FE0B-4764-F045-96CD-A61DD1720AFE}" dt="2022-05-09T22:05:51.833" v="268" actId="478"/>
          <ac:picMkLst>
            <pc:docMk/>
            <pc:sldMk cId="3910554224" sldId="283"/>
            <ac:picMk id="4" creationId="{67D867DD-D4D1-41FD-80F2-2D6F81D3FB10}"/>
          </ac:picMkLst>
        </pc:picChg>
        <pc:picChg chg="mod">
          <ac:chgData name="KumarSaurav Dash" userId="868a6388-a82b-4458-8566-4094618d4c53" providerId="ADAL" clId="{9236FE0B-4764-F045-96CD-A61DD1720AFE}" dt="2022-05-10T04:46:02.835" v="634" actId="1076"/>
          <ac:picMkLst>
            <pc:docMk/>
            <pc:sldMk cId="3910554224" sldId="283"/>
            <ac:picMk id="11" creationId="{FFB7E1D2-CF65-4B97-A96B-7FFAD4FCBA79}"/>
          </ac:picMkLst>
        </pc:picChg>
      </pc:sldChg>
      <pc:sldChg chg="addSp delSp modSp mod setBg delAnim">
        <pc:chgData name="KumarSaurav Dash" userId="868a6388-a82b-4458-8566-4094618d4c53" providerId="ADAL" clId="{9236FE0B-4764-F045-96CD-A61DD1720AFE}" dt="2022-05-10T04:03:46.983" v="369" actId="26606"/>
        <pc:sldMkLst>
          <pc:docMk/>
          <pc:sldMk cId="2374602955" sldId="284"/>
        </pc:sldMkLst>
        <pc:spChg chg="mod">
          <ac:chgData name="KumarSaurav Dash" userId="868a6388-a82b-4458-8566-4094618d4c53" providerId="ADAL" clId="{9236FE0B-4764-F045-96CD-A61DD1720AFE}" dt="2022-05-10T04:03:46.983" v="369" actId="26606"/>
          <ac:spMkLst>
            <pc:docMk/>
            <pc:sldMk cId="2374602955" sldId="284"/>
            <ac:spMk id="2" creationId="{967BC775-01F9-4AAD-8417-1240AAF1D283}"/>
          </ac:spMkLst>
        </pc:spChg>
        <pc:spChg chg="mod">
          <ac:chgData name="KumarSaurav Dash" userId="868a6388-a82b-4458-8566-4094618d4c53" providerId="ADAL" clId="{9236FE0B-4764-F045-96CD-A61DD1720AFE}" dt="2022-05-10T04:03:46.983" v="369" actId="26606"/>
          <ac:spMkLst>
            <pc:docMk/>
            <pc:sldMk cId="2374602955" sldId="284"/>
            <ac:spMk id="3" creationId="{A094D9AE-50E1-493B-9E52-03171322A355}"/>
          </ac:spMkLst>
        </pc:spChg>
        <pc:spChg chg="add del">
          <ac:chgData name="KumarSaurav Dash" userId="868a6388-a82b-4458-8566-4094618d4c53" providerId="ADAL" clId="{9236FE0B-4764-F045-96CD-A61DD1720AFE}" dt="2022-05-10T04:03:45.958" v="366" actId="26606"/>
          <ac:spMkLst>
            <pc:docMk/>
            <pc:sldMk cId="2374602955" sldId="284"/>
            <ac:spMk id="8" creationId="{39E4C68A-A4A9-48A4-9FF2-D2896B1EA01F}"/>
          </ac:spMkLst>
        </pc:spChg>
        <pc:spChg chg="add del">
          <ac:chgData name="KumarSaurav Dash" userId="868a6388-a82b-4458-8566-4094618d4c53" providerId="ADAL" clId="{9236FE0B-4764-F045-96CD-A61DD1720AFE}" dt="2022-05-10T04:03:45.958" v="366" actId="26606"/>
          <ac:spMkLst>
            <pc:docMk/>
            <pc:sldMk cId="2374602955" sldId="284"/>
            <ac:spMk id="10" creationId="{E2B9AEA5-52CB-49A6-AF8A-33502F291B91}"/>
          </ac:spMkLst>
        </pc:spChg>
        <pc:spChg chg="add del">
          <ac:chgData name="KumarSaurav Dash" userId="868a6388-a82b-4458-8566-4094618d4c53" providerId="ADAL" clId="{9236FE0B-4764-F045-96CD-A61DD1720AFE}" dt="2022-05-10T04:03:46.978" v="368" actId="26606"/>
          <ac:spMkLst>
            <pc:docMk/>
            <pc:sldMk cId="2374602955" sldId="284"/>
            <ac:spMk id="12" creationId="{77D7B666-D5E6-48CE-B26A-FB5E5C34AF90}"/>
          </ac:spMkLst>
        </pc:spChg>
        <pc:spChg chg="add del">
          <ac:chgData name="KumarSaurav Dash" userId="868a6388-a82b-4458-8566-4094618d4c53" providerId="ADAL" clId="{9236FE0B-4764-F045-96CD-A61DD1720AFE}" dt="2022-05-10T04:03:46.978" v="368" actId="26606"/>
          <ac:spMkLst>
            <pc:docMk/>
            <pc:sldMk cId="2374602955" sldId="284"/>
            <ac:spMk id="13" creationId="{F6EE670A-A41A-44AD-BC1C-2090365EB5B3}"/>
          </ac:spMkLst>
        </pc:spChg>
        <pc:spChg chg="add">
          <ac:chgData name="KumarSaurav Dash" userId="868a6388-a82b-4458-8566-4094618d4c53" providerId="ADAL" clId="{9236FE0B-4764-F045-96CD-A61DD1720AFE}" dt="2022-05-10T04:03:46.983" v="369" actId="26606"/>
          <ac:spMkLst>
            <pc:docMk/>
            <pc:sldMk cId="2374602955" sldId="284"/>
            <ac:spMk id="15" creationId="{39E4C68A-A4A9-48A4-9FF2-D2896B1EA01F}"/>
          </ac:spMkLst>
        </pc:spChg>
        <pc:spChg chg="add">
          <ac:chgData name="KumarSaurav Dash" userId="868a6388-a82b-4458-8566-4094618d4c53" providerId="ADAL" clId="{9236FE0B-4764-F045-96CD-A61DD1720AFE}" dt="2022-05-10T04:03:46.983" v="369" actId="26606"/>
          <ac:spMkLst>
            <pc:docMk/>
            <pc:sldMk cId="2374602955" sldId="284"/>
            <ac:spMk id="16" creationId="{E2B9AEA5-52CB-49A6-AF8A-33502F291B91}"/>
          </ac:spMkLst>
        </pc:spChg>
        <pc:picChg chg="del">
          <ac:chgData name="KumarSaurav Dash" userId="868a6388-a82b-4458-8566-4094618d4c53" providerId="ADAL" clId="{9236FE0B-4764-F045-96CD-A61DD1720AFE}" dt="2022-05-10T03:50:56.088" v="289" actId="478"/>
          <ac:picMkLst>
            <pc:docMk/>
            <pc:sldMk cId="2374602955" sldId="284"/>
            <ac:picMk id="5" creationId="{E76F119B-1042-4E57-BEB0-58E2AF010761}"/>
          </ac:picMkLst>
        </pc:picChg>
      </pc:sldChg>
      <pc:sldChg chg="delSp modSp mod setBg delAnim">
        <pc:chgData name="KumarSaurav Dash" userId="868a6388-a82b-4458-8566-4094618d4c53" providerId="ADAL" clId="{9236FE0B-4764-F045-96CD-A61DD1720AFE}" dt="2022-05-10T04:45:55.555" v="633" actId="1076"/>
        <pc:sldMkLst>
          <pc:docMk/>
          <pc:sldMk cId="3404247855" sldId="285"/>
        </pc:sldMkLst>
        <pc:picChg chg="mod">
          <ac:chgData name="KumarSaurav Dash" userId="868a6388-a82b-4458-8566-4094618d4c53" providerId="ADAL" clId="{9236FE0B-4764-F045-96CD-A61DD1720AFE}" dt="2022-05-10T04:45:51.830" v="632" actId="1076"/>
          <ac:picMkLst>
            <pc:docMk/>
            <pc:sldMk cId="3404247855" sldId="285"/>
            <ac:picMk id="5" creationId="{35A9F57E-9640-4F65-827C-9950A011998E}"/>
          </ac:picMkLst>
        </pc:picChg>
        <pc:picChg chg="del">
          <ac:chgData name="KumarSaurav Dash" userId="868a6388-a82b-4458-8566-4094618d4c53" providerId="ADAL" clId="{9236FE0B-4764-F045-96CD-A61DD1720AFE}" dt="2022-05-10T03:51:59.095" v="297" actId="478"/>
          <ac:picMkLst>
            <pc:docMk/>
            <pc:sldMk cId="3404247855" sldId="285"/>
            <ac:picMk id="6" creationId="{5BF6FEA5-5129-44A2-95C3-DD1F71B16058}"/>
          </ac:picMkLst>
        </pc:picChg>
        <pc:picChg chg="mod">
          <ac:chgData name="KumarSaurav Dash" userId="868a6388-a82b-4458-8566-4094618d4c53" providerId="ADAL" clId="{9236FE0B-4764-F045-96CD-A61DD1720AFE}" dt="2022-05-10T04:45:55.555" v="633" actId="1076"/>
          <ac:picMkLst>
            <pc:docMk/>
            <pc:sldMk cId="3404247855" sldId="285"/>
            <ac:picMk id="11" creationId="{5F1BFFE0-91DD-4627-852B-B079F80340D9}"/>
          </ac:picMkLst>
        </pc:picChg>
      </pc:sldChg>
      <pc:sldChg chg="delSp modSp mod setBg delAnim">
        <pc:chgData name="KumarSaurav Dash" userId="868a6388-a82b-4458-8566-4094618d4c53" providerId="ADAL" clId="{9236FE0B-4764-F045-96CD-A61DD1720AFE}" dt="2022-05-09T22:05:28.966" v="265" actId="1036"/>
        <pc:sldMkLst>
          <pc:docMk/>
          <pc:sldMk cId="2772701128" sldId="286"/>
        </pc:sldMkLst>
        <pc:picChg chg="del">
          <ac:chgData name="KumarSaurav Dash" userId="868a6388-a82b-4458-8566-4094618d4c53" providerId="ADAL" clId="{9236FE0B-4764-F045-96CD-A61DD1720AFE}" dt="2022-05-09T22:05:20.551" v="260" actId="478"/>
          <ac:picMkLst>
            <pc:docMk/>
            <pc:sldMk cId="2772701128" sldId="286"/>
            <ac:picMk id="6" creationId="{C784C9F7-0F02-4421-8D78-F73AC457EB49}"/>
          </ac:picMkLst>
        </pc:picChg>
        <pc:picChg chg="mod">
          <ac:chgData name="KumarSaurav Dash" userId="868a6388-a82b-4458-8566-4094618d4c53" providerId="ADAL" clId="{9236FE0B-4764-F045-96CD-A61DD1720AFE}" dt="2022-05-09T22:05:28.966" v="265" actId="1036"/>
          <ac:picMkLst>
            <pc:docMk/>
            <pc:sldMk cId="2772701128" sldId="286"/>
            <ac:picMk id="7" creationId="{4A915FE9-2D8F-411F-8D67-109C616C58B9}"/>
          </ac:picMkLst>
        </pc:picChg>
      </pc:sldChg>
      <pc:sldChg chg="delSp modSp mod setBg delAnim">
        <pc:chgData name="KumarSaurav Dash" userId="868a6388-a82b-4458-8566-4094618d4c53" providerId="ADAL" clId="{9236FE0B-4764-F045-96CD-A61DD1720AFE}" dt="2022-05-10T04:46:26.642" v="640" actId="14100"/>
        <pc:sldMkLst>
          <pc:docMk/>
          <pc:sldMk cId="1911520353" sldId="287"/>
        </pc:sldMkLst>
        <pc:spChg chg="mod">
          <ac:chgData name="KumarSaurav Dash" userId="868a6388-a82b-4458-8566-4094618d4c53" providerId="ADAL" clId="{9236FE0B-4764-F045-96CD-A61DD1720AFE}" dt="2022-05-09T22:04:27.476" v="251" actId="1076"/>
          <ac:spMkLst>
            <pc:docMk/>
            <pc:sldMk cId="1911520353" sldId="287"/>
            <ac:spMk id="2" creationId="{B3549B53-3711-40E5-927C-59A8FDF79E6F}"/>
          </ac:spMkLst>
        </pc:spChg>
        <pc:picChg chg="mod">
          <ac:chgData name="KumarSaurav Dash" userId="868a6388-a82b-4458-8566-4094618d4c53" providerId="ADAL" clId="{9236FE0B-4764-F045-96CD-A61DD1720AFE}" dt="2022-05-10T04:46:26.642" v="640" actId="14100"/>
          <ac:picMkLst>
            <pc:docMk/>
            <pc:sldMk cId="1911520353" sldId="287"/>
            <ac:picMk id="5" creationId="{EEF512CA-C905-4472-8F1E-4E0B60E22C3F}"/>
          </ac:picMkLst>
        </pc:picChg>
        <pc:picChg chg="del">
          <ac:chgData name="KumarSaurav Dash" userId="868a6388-a82b-4458-8566-4094618d4c53" providerId="ADAL" clId="{9236FE0B-4764-F045-96CD-A61DD1720AFE}" dt="2022-05-09T22:05:33.129" v="266" actId="478"/>
          <ac:picMkLst>
            <pc:docMk/>
            <pc:sldMk cId="1911520353" sldId="287"/>
            <ac:picMk id="6" creationId="{199480A2-512E-41CE-A098-0CA05A85DD87}"/>
          </ac:picMkLst>
        </pc:picChg>
        <pc:picChg chg="mod">
          <ac:chgData name="KumarSaurav Dash" userId="868a6388-a82b-4458-8566-4094618d4c53" providerId="ADAL" clId="{9236FE0B-4764-F045-96CD-A61DD1720AFE}" dt="2022-05-10T04:46:17.153" v="636" actId="14100"/>
          <ac:picMkLst>
            <pc:docMk/>
            <pc:sldMk cId="1911520353" sldId="287"/>
            <ac:picMk id="7" creationId="{7ADF2054-E2D1-4BD8-A7F2-E3A5BA8953EA}"/>
          </ac:picMkLst>
        </pc:picChg>
      </pc:sldChg>
      <pc:sldChg chg="delSp mod setBg delAnim">
        <pc:chgData name="KumarSaurav Dash" userId="868a6388-a82b-4458-8566-4094618d4c53" providerId="ADAL" clId="{9236FE0B-4764-F045-96CD-A61DD1720AFE}" dt="2022-05-09T22:04:54.191" v="258" actId="478"/>
        <pc:sldMkLst>
          <pc:docMk/>
          <pc:sldMk cId="2429096733" sldId="288"/>
        </pc:sldMkLst>
        <pc:picChg chg="del">
          <ac:chgData name="KumarSaurav Dash" userId="868a6388-a82b-4458-8566-4094618d4c53" providerId="ADAL" clId="{9236FE0B-4764-F045-96CD-A61DD1720AFE}" dt="2022-05-09T22:04:54.191" v="258" actId="478"/>
          <ac:picMkLst>
            <pc:docMk/>
            <pc:sldMk cId="2429096733" sldId="288"/>
            <ac:picMk id="4" creationId="{9D727866-6E7D-489C-8B85-7EBC6C6DCC78}"/>
          </ac:picMkLst>
        </pc:picChg>
      </pc:sldChg>
      <pc:sldChg chg="addSp delSp modSp mod delAnim">
        <pc:chgData name="KumarSaurav Dash" userId="868a6388-a82b-4458-8566-4094618d4c53" providerId="ADAL" clId="{9236FE0B-4764-F045-96CD-A61DD1720AFE}" dt="2022-05-10T04:46:52.175" v="642" actId="26606"/>
        <pc:sldMkLst>
          <pc:docMk/>
          <pc:sldMk cId="3397758308" sldId="289"/>
        </pc:sldMkLst>
        <pc:spChg chg="mod">
          <ac:chgData name="KumarSaurav Dash" userId="868a6388-a82b-4458-8566-4094618d4c53" providerId="ADAL" clId="{9236FE0B-4764-F045-96CD-A61DD1720AFE}" dt="2022-05-09T22:00:18.130" v="215"/>
          <ac:spMkLst>
            <pc:docMk/>
            <pc:sldMk cId="3397758308" sldId="289"/>
            <ac:spMk id="2" creationId="{5F4A1683-F6A4-41D7-8F8E-719BD2F7AEC5}"/>
          </ac:spMkLst>
        </pc:spChg>
        <pc:spChg chg="add del mod">
          <ac:chgData name="KumarSaurav Dash" userId="868a6388-a82b-4458-8566-4094618d4c53" providerId="ADAL" clId="{9236FE0B-4764-F045-96CD-A61DD1720AFE}" dt="2022-05-09T22:03:12.058" v="237" actId="26606"/>
          <ac:spMkLst>
            <pc:docMk/>
            <pc:sldMk cId="3397758308" sldId="289"/>
            <ac:spMk id="3" creationId="{D458EF7B-41B4-4834-8A6B-58D97C7AEA2D}"/>
          </ac:spMkLst>
        </pc:spChg>
        <pc:graphicFrameChg chg="add del">
          <ac:chgData name="KumarSaurav Dash" userId="868a6388-a82b-4458-8566-4094618d4c53" providerId="ADAL" clId="{9236FE0B-4764-F045-96CD-A61DD1720AFE}" dt="2022-05-09T22:02:55.009" v="234" actId="26606"/>
          <ac:graphicFrameMkLst>
            <pc:docMk/>
            <pc:sldMk cId="3397758308" sldId="289"/>
            <ac:graphicFrameMk id="6" creationId="{152D66D8-00A4-ADFF-B8E0-EC31BCF50B32}"/>
          </ac:graphicFrameMkLst>
        </pc:graphicFrameChg>
        <pc:graphicFrameChg chg="add del">
          <ac:chgData name="KumarSaurav Dash" userId="868a6388-a82b-4458-8566-4094618d4c53" providerId="ADAL" clId="{9236FE0B-4764-F045-96CD-A61DD1720AFE}" dt="2022-05-09T22:03:12.037" v="236" actId="26606"/>
          <ac:graphicFrameMkLst>
            <pc:docMk/>
            <pc:sldMk cId="3397758308" sldId="289"/>
            <ac:graphicFrameMk id="8" creationId="{FD92F102-B762-222F-29F9-111A847A88CC}"/>
          </ac:graphicFrameMkLst>
        </pc:graphicFrameChg>
        <pc:graphicFrameChg chg="add mod modGraphic">
          <ac:chgData name="KumarSaurav Dash" userId="868a6388-a82b-4458-8566-4094618d4c53" providerId="ADAL" clId="{9236FE0B-4764-F045-96CD-A61DD1720AFE}" dt="2022-05-10T04:46:52.175" v="642" actId="26606"/>
          <ac:graphicFrameMkLst>
            <pc:docMk/>
            <pc:sldMk cId="3397758308" sldId="289"/>
            <ac:graphicFrameMk id="10" creationId="{2814F649-3366-510F-8154-A16FA75D302A}"/>
          </ac:graphicFrameMkLst>
        </pc:graphicFrameChg>
        <pc:picChg chg="del">
          <ac:chgData name="KumarSaurav Dash" userId="868a6388-a82b-4458-8566-4094618d4c53" providerId="ADAL" clId="{9236FE0B-4764-F045-96CD-A61DD1720AFE}" dt="2022-05-09T22:02:47.744" v="232" actId="478"/>
          <ac:picMkLst>
            <pc:docMk/>
            <pc:sldMk cId="3397758308" sldId="289"/>
            <ac:picMk id="5" creationId="{6CF55E96-D4E9-4EF5-BABC-D654F817FEEE}"/>
          </ac:picMkLst>
        </pc:picChg>
      </pc:sldChg>
      <pc:sldChg chg="addSp modSp mod setBg addAnim">
        <pc:chgData name="KumarSaurav Dash" userId="868a6388-a82b-4458-8566-4094618d4c53" providerId="ADAL" clId="{9236FE0B-4764-F045-96CD-A61DD1720AFE}" dt="2022-05-09T22:02:35.885" v="231"/>
        <pc:sldMkLst>
          <pc:docMk/>
          <pc:sldMk cId="3637430797" sldId="291"/>
        </pc:sldMkLst>
        <pc:spChg chg="mod">
          <ac:chgData name="KumarSaurav Dash" userId="868a6388-a82b-4458-8566-4094618d4c53" providerId="ADAL" clId="{9236FE0B-4764-F045-96CD-A61DD1720AFE}" dt="2022-05-09T22:02:35.883" v="229" actId="26606"/>
          <ac:spMkLst>
            <pc:docMk/>
            <pc:sldMk cId="3637430797" sldId="291"/>
            <ac:spMk id="2" creationId="{86404ABE-7300-4D66-9E14-62BADCC80AB1}"/>
          </ac:spMkLst>
        </pc:spChg>
        <pc:spChg chg="add">
          <ac:chgData name="KumarSaurav Dash" userId="868a6388-a82b-4458-8566-4094618d4c53" providerId="ADAL" clId="{9236FE0B-4764-F045-96CD-A61DD1720AFE}" dt="2022-05-09T22:02:35.883" v="229" actId="26606"/>
          <ac:spMkLst>
            <pc:docMk/>
            <pc:sldMk cId="3637430797" sldId="291"/>
            <ac:spMk id="9" creationId="{3A8EC506-B1DA-46A1-B44D-774E68468E13}"/>
          </ac:spMkLst>
        </pc:spChg>
        <pc:spChg chg="add">
          <ac:chgData name="KumarSaurav Dash" userId="868a6388-a82b-4458-8566-4094618d4c53" providerId="ADAL" clId="{9236FE0B-4764-F045-96CD-A61DD1720AFE}" dt="2022-05-09T22:02:35.883" v="229" actId="26606"/>
          <ac:spMkLst>
            <pc:docMk/>
            <pc:sldMk cId="3637430797" sldId="291"/>
            <ac:spMk id="11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09T22:02:35.883" v="229" actId="26606"/>
          <ac:spMkLst>
            <pc:docMk/>
            <pc:sldMk cId="3637430797" sldId="291"/>
            <ac:spMk id="15" creationId="{C411DB08-1669-426B-BBEB-FAD285EF80FE}"/>
          </ac:spMkLst>
        </pc:spChg>
        <pc:spChg chg="add">
          <ac:chgData name="KumarSaurav Dash" userId="868a6388-a82b-4458-8566-4094618d4c53" providerId="ADAL" clId="{9236FE0B-4764-F045-96CD-A61DD1720AFE}" dt="2022-05-09T22:02:35.883" v="229" actId="26606"/>
          <ac:spMkLst>
            <pc:docMk/>
            <pc:sldMk cId="3637430797" sldId="291"/>
            <ac:spMk id="17" creationId="{029E4219-121F-4CD1-AA58-24746CD2923C}"/>
          </ac:spMkLst>
        </pc:spChg>
        <pc:picChg chg="add">
          <ac:chgData name="KumarSaurav Dash" userId="868a6388-a82b-4458-8566-4094618d4c53" providerId="ADAL" clId="{9236FE0B-4764-F045-96CD-A61DD1720AFE}" dt="2022-05-09T22:02:35.883" v="229" actId="26606"/>
          <ac:picMkLst>
            <pc:docMk/>
            <pc:sldMk cId="3637430797" sldId="291"/>
            <ac:picMk id="6" creationId="{81CD3B81-C983-66C4-21A4-D378D3119B7D}"/>
          </ac:picMkLst>
        </pc:picChg>
        <pc:cxnChg chg="add">
          <ac:chgData name="KumarSaurav Dash" userId="868a6388-a82b-4458-8566-4094618d4c53" providerId="ADAL" clId="{9236FE0B-4764-F045-96CD-A61DD1720AFE}" dt="2022-05-09T22:02:35.883" v="229" actId="26606"/>
          <ac:cxnSpMkLst>
            <pc:docMk/>
            <pc:sldMk cId="3637430797" sldId="291"/>
            <ac:cxnSpMk id="13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09T22:02:35.883" v="229" actId="26606"/>
          <ac:cxnSpMkLst>
            <pc:docMk/>
            <pc:sldMk cId="3637430797" sldId="291"/>
            <ac:cxnSpMk id="19" creationId="{52F50912-06FD-4216-BAD3-21050F59564A}"/>
          </ac:cxnSpMkLst>
        </pc:cxnChg>
      </pc:sldChg>
      <pc:sldChg chg="addSp delSp modSp new mod setBg addAnim">
        <pc:chgData name="KumarSaurav Dash" userId="868a6388-a82b-4458-8566-4094618d4c53" providerId="ADAL" clId="{9236FE0B-4764-F045-96CD-A61DD1720AFE}" dt="2022-05-10T04:48:13.442" v="681"/>
        <pc:sldMkLst>
          <pc:docMk/>
          <pc:sldMk cId="2287914113" sldId="292"/>
        </pc:sldMkLst>
        <pc:spChg chg="mod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2" creationId="{25485CBF-98E0-3070-D64E-0C65BC86AC23}"/>
          </ac:spMkLst>
        </pc:spChg>
        <pc:spChg chg="del">
          <ac:chgData name="KumarSaurav Dash" userId="868a6388-a82b-4458-8566-4094618d4c53" providerId="ADAL" clId="{9236FE0B-4764-F045-96CD-A61DD1720AFE}" dt="2022-05-10T04:47:39.412" v="644"/>
          <ac:spMkLst>
            <pc:docMk/>
            <pc:sldMk cId="2287914113" sldId="292"/>
            <ac:spMk id="3" creationId="{61F8E03C-4BA5-BC33-94BB-3581960A5425}"/>
          </ac:spMkLst>
        </pc:spChg>
        <pc:spChg chg="add del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72" creationId="{C1A9B9E1-AE3D-4F69-9670-71C92ED1BCEE}"/>
          </ac:spMkLst>
        </pc:spChg>
        <pc:spChg chg="add del">
          <ac:chgData name="KumarSaurav Dash" userId="868a6388-a82b-4458-8566-4094618d4c53" providerId="ADAL" clId="{9236FE0B-4764-F045-96CD-A61DD1720AFE}" dt="2022-05-10T04:48:13.422" v="679" actId="26606"/>
          <ac:spMkLst>
            <pc:docMk/>
            <pc:sldMk cId="2287914113" sldId="292"/>
            <ac:spMk id="134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8:13.422" v="679" actId="26606"/>
          <ac:spMkLst>
            <pc:docMk/>
            <pc:sldMk cId="2287914113" sldId="292"/>
            <ac:spMk id="136" creationId="{BFF30785-305E-45D7-984F-5AA93D3CA561}"/>
          </ac:spMkLst>
        </pc:spChg>
        <pc:spChg chg="add del">
          <ac:chgData name="KumarSaurav Dash" userId="868a6388-a82b-4458-8566-4094618d4c53" providerId="ADAL" clId="{9236FE0B-4764-F045-96CD-A61DD1720AFE}" dt="2022-05-10T04:48:13.422" v="679" actId="26606"/>
          <ac:spMkLst>
            <pc:docMk/>
            <pc:sldMk cId="2287914113" sldId="292"/>
            <ac:spMk id="140" creationId="{C411DB08-1669-426B-BBEB-FAD285EF80FE}"/>
          </ac:spMkLst>
        </pc:spChg>
        <pc:spChg chg="add del">
          <ac:chgData name="KumarSaurav Dash" userId="868a6388-a82b-4458-8566-4094618d4c53" providerId="ADAL" clId="{9236FE0B-4764-F045-96CD-A61DD1720AFE}" dt="2022-05-10T04:48:13.422" v="679" actId="26606"/>
          <ac:spMkLst>
            <pc:docMk/>
            <pc:sldMk cId="2287914113" sldId="292"/>
            <ac:spMk id="142" creationId="{029E4219-121F-4CD1-AA58-24746CD2923C}"/>
          </ac:spMkLst>
        </pc:spChg>
        <pc:spChg chg="add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1027" creationId="{8CD2B798-7994-4548-A2BE-4AEF9C1A5FAE}"/>
          </ac:spMkLst>
        </pc:spChg>
        <pc:spChg chg="add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1028" creationId="{E6162320-3B67-42BB-AF9D-939326E6489E}"/>
          </ac:spMkLst>
        </pc:spChg>
        <pc:spChg chg="add del">
          <ac:chgData name="KumarSaurav Dash" userId="868a6388-a82b-4458-8566-4094618d4c53" providerId="ADAL" clId="{9236FE0B-4764-F045-96CD-A61DD1720AFE}" dt="2022-05-10T04:48:08.209" v="677" actId="478"/>
          <ac:spMkLst>
            <pc:docMk/>
            <pc:sldMk cId="2287914113" sldId="292"/>
            <ac:spMk id="1029" creationId="{06778A15-CF84-1260-88A3-0E73AFEC303C}"/>
          </ac:spMkLst>
        </pc:spChg>
        <pc:spChg chg="add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1031" creationId="{29E9E3A5-F4E8-47A7-BB85-6CF927184D95}"/>
          </ac:spMkLst>
        </pc:spChg>
        <pc:spChg chg="add">
          <ac:chgData name="KumarSaurav Dash" userId="868a6388-a82b-4458-8566-4094618d4c53" providerId="ADAL" clId="{9236FE0B-4764-F045-96CD-A61DD1720AFE}" dt="2022-05-10T04:48:13.441" v="680" actId="26606"/>
          <ac:spMkLst>
            <pc:docMk/>
            <pc:sldMk cId="2287914113" sldId="292"/>
            <ac:spMk id="1032" creationId="{880D974B-B1F0-4DE6-B6B2-A9E28BB3728A}"/>
          </ac:spMkLst>
        </pc:spChg>
        <pc:picChg chg="add mod">
          <ac:chgData name="KumarSaurav Dash" userId="868a6388-a82b-4458-8566-4094618d4c53" providerId="ADAL" clId="{9236FE0B-4764-F045-96CD-A61DD1720AFE}" dt="2022-05-10T04:48:13.441" v="680" actId="26606"/>
          <ac:picMkLst>
            <pc:docMk/>
            <pc:sldMk cId="2287914113" sldId="292"/>
            <ac:picMk id="1025" creationId="{1E574B01-ECF7-9F0F-79E4-5CE8909DECF4}"/>
          </ac:picMkLst>
        </pc:picChg>
        <pc:cxnChg chg="add del">
          <ac:chgData name="KumarSaurav Dash" userId="868a6388-a82b-4458-8566-4094618d4c53" providerId="ADAL" clId="{9236FE0B-4764-F045-96CD-A61DD1720AFE}" dt="2022-05-10T04:48:13.441" v="680" actId="26606"/>
          <ac:cxnSpMkLst>
            <pc:docMk/>
            <pc:sldMk cId="2287914113" sldId="292"/>
            <ac:cxnSpMk id="74" creationId="{3234ED8A-BEE3-4F34-B45B-731E1E292E3C}"/>
          </ac:cxnSpMkLst>
        </pc:cxnChg>
        <pc:cxnChg chg="add del">
          <ac:chgData name="KumarSaurav Dash" userId="868a6388-a82b-4458-8566-4094618d4c53" providerId="ADAL" clId="{9236FE0B-4764-F045-96CD-A61DD1720AFE}" dt="2022-05-10T04:48:13.422" v="679" actId="26606"/>
          <ac:cxnSpMkLst>
            <pc:docMk/>
            <pc:sldMk cId="2287914113" sldId="292"/>
            <ac:cxnSpMk id="138" creationId="{15E01FA5-D766-43CA-A83D-E7CF3F04E96F}"/>
          </ac:cxnSpMkLst>
        </pc:cxnChg>
        <pc:cxnChg chg="add del">
          <ac:chgData name="KumarSaurav Dash" userId="868a6388-a82b-4458-8566-4094618d4c53" providerId="ADAL" clId="{9236FE0B-4764-F045-96CD-A61DD1720AFE}" dt="2022-05-10T04:48:13.422" v="679" actId="26606"/>
          <ac:cxnSpMkLst>
            <pc:docMk/>
            <pc:sldMk cId="2287914113" sldId="292"/>
            <ac:cxnSpMk id="144" creationId="{52F50912-06FD-4216-BAD3-21050F59564A}"/>
          </ac:cxnSpMkLst>
        </pc:cxnChg>
        <pc:cxnChg chg="add">
          <ac:chgData name="KumarSaurav Dash" userId="868a6388-a82b-4458-8566-4094618d4c53" providerId="ADAL" clId="{9236FE0B-4764-F045-96CD-A61DD1720AFE}" dt="2022-05-10T04:48:13.441" v="680" actId="26606"/>
          <ac:cxnSpMkLst>
            <pc:docMk/>
            <pc:sldMk cId="2287914113" sldId="292"/>
            <ac:cxnSpMk id="1030" creationId="{6722E143-84C1-4F95-937C-78B92D2811CF}"/>
          </ac:cxnSpMkLst>
        </pc:cxnChg>
        <pc:cxnChg chg="add">
          <ac:chgData name="KumarSaurav Dash" userId="868a6388-a82b-4458-8566-4094618d4c53" providerId="ADAL" clId="{9236FE0B-4764-F045-96CD-A61DD1720AFE}" dt="2022-05-10T04:48:13.441" v="680" actId="26606"/>
          <ac:cxnSpMkLst>
            <pc:docMk/>
            <pc:sldMk cId="2287914113" sldId="292"/>
            <ac:cxnSpMk id="1033" creationId="{685A41E9-862B-4839-AD43-1EEC52D9ACCB}"/>
          </ac:cxnSpMkLst>
        </pc:cxnChg>
      </pc:sldChg>
      <pc:sldChg chg="addSp delSp modSp new mod setBg">
        <pc:chgData name="KumarSaurav Dash" userId="868a6388-a82b-4458-8566-4094618d4c53" providerId="ADAL" clId="{9236FE0B-4764-F045-96CD-A61DD1720AFE}" dt="2022-05-10T04:50:24.617" v="737" actId="1076"/>
        <pc:sldMkLst>
          <pc:docMk/>
          <pc:sldMk cId="1419444630" sldId="293"/>
        </pc:sldMkLst>
        <pc:spChg chg="add mod">
          <ac:chgData name="KumarSaurav Dash" userId="868a6388-a82b-4458-8566-4094618d4c53" providerId="ADAL" clId="{9236FE0B-4764-F045-96CD-A61DD1720AFE}" dt="2022-05-10T04:50:16.927" v="735" actId="26606"/>
          <ac:spMkLst>
            <pc:docMk/>
            <pc:sldMk cId="1419444630" sldId="293"/>
            <ac:spMk id="2" creationId="{9DD847EB-23EE-7A3C-34C4-37FDCB04744A}"/>
          </ac:spMkLst>
        </pc:spChg>
        <pc:spChg chg="add del">
          <ac:chgData name="KumarSaurav Dash" userId="868a6388-a82b-4458-8566-4094618d4c53" providerId="ADAL" clId="{9236FE0B-4764-F045-96CD-A61DD1720AFE}" dt="2022-05-10T04:49:39.850" v="698" actId="26606"/>
          <ac:spMkLst>
            <pc:docMk/>
            <pc:sldMk cId="1419444630" sldId="293"/>
            <ac:spMk id="70" creationId="{C61657BD-3333-446A-A16A-CBDC77C8E559}"/>
          </ac:spMkLst>
        </pc:spChg>
        <pc:spChg chg="add">
          <ac:chgData name="KumarSaurav Dash" userId="868a6388-a82b-4458-8566-4094618d4c53" providerId="ADAL" clId="{9236FE0B-4764-F045-96CD-A61DD1720AFE}" dt="2022-05-10T04:50:16.927" v="735" actId="26606"/>
          <ac:spMkLst>
            <pc:docMk/>
            <pc:sldMk cId="1419444630" sldId="293"/>
            <ac:spMk id="71" creationId="{3A8EC506-B1DA-46A1-B44D-774E68468E13}"/>
          </ac:spMkLst>
        </pc:spChg>
        <pc:spChg chg="add del">
          <ac:chgData name="KumarSaurav Dash" userId="868a6388-a82b-4458-8566-4094618d4c53" providerId="ADAL" clId="{9236FE0B-4764-F045-96CD-A61DD1720AFE}" dt="2022-05-10T04:49:39.850" v="698" actId="26606"/>
          <ac:spMkLst>
            <pc:docMk/>
            <pc:sldMk cId="1419444630" sldId="293"/>
            <ac:spMk id="72" creationId="{52CAFF06-4D3A-42A5-8614-B1FA47EA0F6D}"/>
          </ac:spMkLst>
        </pc:spChg>
        <pc:spChg chg="add">
          <ac:chgData name="KumarSaurav Dash" userId="868a6388-a82b-4458-8566-4094618d4c53" providerId="ADAL" clId="{9236FE0B-4764-F045-96CD-A61DD1720AFE}" dt="2022-05-10T04:50:16.927" v="735" actId="26606"/>
          <ac:spMkLst>
            <pc:docMk/>
            <pc:sldMk cId="1419444630" sldId="293"/>
            <ac:spMk id="73" creationId="{BFF30785-305E-45D7-984F-5AA93D3CA561}"/>
          </ac:spMkLst>
        </pc:spChg>
        <pc:spChg chg="add">
          <ac:chgData name="KumarSaurav Dash" userId="868a6388-a82b-4458-8566-4094618d4c53" providerId="ADAL" clId="{9236FE0B-4764-F045-96CD-A61DD1720AFE}" dt="2022-05-10T04:50:16.927" v="735" actId="26606"/>
          <ac:spMkLst>
            <pc:docMk/>
            <pc:sldMk cId="1419444630" sldId="293"/>
            <ac:spMk id="77" creationId="{C411DB08-1669-426B-BBEB-FAD285EF80FE}"/>
          </ac:spMkLst>
        </pc:spChg>
        <pc:spChg chg="add">
          <ac:chgData name="KumarSaurav Dash" userId="868a6388-a82b-4458-8566-4094618d4c53" providerId="ADAL" clId="{9236FE0B-4764-F045-96CD-A61DD1720AFE}" dt="2022-05-10T04:50:16.927" v="735" actId="26606"/>
          <ac:spMkLst>
            <pc:docMk/>
            <pc:sldMk cId="1419444630" sldId="293"/>
            <ac:spMk id="79" creationId="{029E4219-121F-4CD1-AA58-24746CD2923C}"/>
          </ac:spMkLst>
        </pc:spChg>
        <pc:picChg chg="add del mod">
          <ac:chgData name="KumarSaurav Dash" userId="868a6388-a82b-4458-8566-4094618d4c53" providerId="ADAL" clId="{9236FE0B-4764-F045-96CD-A61DD1720AFE}" dt="2022-05-10T04:49:41.422" v="700"/>
          <ac:picMkLst>
            <pc:docMk/>
            <pc:sldMk cId="1419444630" sldId="293"/>
            <ac:picMk id="2049" creationId="{735C6AD1-633F-5AFF-9C72-8B47CB86D73B}"/>
          </ac:picMkLst>
        </pc:picChg>
        <pc:picChg chg="add mod ord">
          <ac:chgData name="KumarSaurav Dash" userId="868a6388-a82b-4458-8566-4094618d4c53" providerId="ADAL" clId="{9236FE0B-4764-F045-96CD-A61DD1720AFE}" dt="2022-05-10T04:50:24.617" v="737" actId="1076"/>
          <ac:picMkLst>
            <pc:docMk/>
            <pc:sldMk cId="1419444630" sldId="293"/>
            <ac:picMk id="2050" creationId="{8E735DBC-F15A-D25E-D81C-38B868F02923}"/>
          </ac:picMkLst>
        </pc:picChg>
        <pc:cxnChg chg="add">
          <ac:chgData name="KumarSaurav Dash" userId="868a6388-a82b-4458-8566-4094618d4c53" providerId="ADAL" clId="{9236FE0B-4764-F045-96CD-A61DD1720AFE}" dt="2022-05-10T04:50:16.927" v="735" actId="26606"/>
          <ac:cxnSpMkLst>
            <pc:docMk/>
            <pc:sldMk cId="1419444630" sldId="293"/>
            <ac:cxnSpMk id="75" creationId="{15E01FA5-D766-43CA-A83D-E7CF3F04E96F}"/>
          </ac:cxnSpMkLst>
        </pc:cxnChg>
        <pc:cxnChg chg="add">
          <ac:chgData name="KumarSaurav Dash" userId="868a6388-a82b-4458-8566-4094618d4c53" providerId="ADAL" clId="{9236FE0B-4764-F045-96CD-A61DD1720AFE}" dt="2022-05-10T04:50:16.927" v="735" actId="26606"/>
          <ac:cxnSpMkLst>
            <pc:docMk/>
            <pc:sldMk cId="1419444630" sldId="293"/>
            <ac:cxnSpMk id="81" creationId="{52F50912-06FD-4216-BAD3-21050F59564A}"/>
          </ac:cxnSpMkLst>
        </pc:cxnChg>
      </pc:sldChg>
    </pc:docChg>
  </pc:docChgLst>
  <pc:docChgLst>
    <pc:chgData name="RamandeepKaur Lnu" userId="c9be3eef-cfd8-4b97-8ff4-4e44a0bfff86" providerId="ADAL" clId="{976C1B8C-0773-432D-971C-7726D2471C69}"/>
    <pc:docChg chg="undo custSel addSld delSld modSld sldOrd modSection">
      <pc:chgData name="RamandeepKaur Lnu" userId="c9be3eef-cfd8-4b97-8ff4-4e44a0bfff86" providerId="ADAL" clId="{976C1B8C-0773-432D-971C-7726D2471C69}" dt="2021-12-14T22:31:41.894" v="783"/>
      <pc:docMkLst>
        <pc:docMk/>
      </pc:docMkLst>
      <pc:sldChg chg="addSp delSp modSp mod">
        <pc:chgData name="RamandeepKaur Lnu" userId="c9be3eef-cfd8-4b97-8ff4-4e44a0bfff86" providerId="ADAL" clId="{976C1B8C-0773-432D-971C-7726D2471C69}" dt="2021-12-14T21:32:26.888" v="759" actId="21"/>
        <pc:sldMkLst>
          <pc:docMk/>
          <pc:sldMk cId="3260028930" sldId="256"/>
        </pc:sldMkLst>
        <pc:spChg chg="add del">
          <ac:chgData name="RamandeepKaur Lnu" userId="c9be3eef-cfd8-4b97-8ff4-4e44a0bfff86" providerId="ADAL" clId="{976C1B8C-0773-432D-971C-7726D2471C69}" dt="2021-12-14T21:32:26.888" v="759" actId="21"/>
          <ac:spMkLst>
            <pc:docMk/>
            <pc:sldMk cId="3260028930" sldId="256"/>
            <ac:spMk id="2" creationId="{EA36FECD-4ED4-4DDB-B53A-A212590BAD16}"/>
          </ac:spMkLst>
        </pc:spChg>
        <pc:spChg chg="add del mod">
          <ac:chgData name="RamandeepKaur Lnu" userId="c9be3eef-cfd8-4b97-8ff4-4e44a0bfff86" providerId="ADAL" clId="{976C1B8C-0773-432D-971C-7726D2471C69}" dt="2021-12-14T21:32:26.888" v="759" actId="21"/>
          <ac:spMkLst>
            <pc:docMk/>
            <pc:sldMk cId="3260028930" sldId="256"/>
            <ac:spMk id="6" creationId="{6C49570C-BCA2-414F-8716-0ED10F337863}"/>
          </ac:spMkLst>
        </pc:spChg>
      </pc:sldChg>
      <pc:sldChg chg="modSp mod">
        <pc:chgData name="RamandeepKaur Lnu" userId="c9be3eef-cfd8-4b97-8ff4-4e44a0bfff86" providerId="ADAL" clId="{976C1B8C-0773-432D-971C-7726D2471C69}" dt="2021-12-14T19:48:30.189" v="140" actId="113"/>
        <pc:sldMkLst>
          <pc:docMk/>
          <pc:sldMk cId="3802450089" sldId="257"/>
        </pc:sldMkLst>
        <pc:spChg chg="mod">
          <ac:chgData name="RamandeepKaur Lnu" userId="c9be3eef-cfd8-4b97-8ff4-4e44a0bfff86" providerId="ADAL" clId="{976C1B8C-0773-432D-971C-7726D2471C69}" dt="2021-12-14T19:48:30.189" v="140" actId="113"/>
          <ac:spMkLst>
            <pc:docMk/>
            <pc:sldMk cId="3802450089" sldId="257"/>
            <ac:spMk id="2" creationId="{A44DA818-FE85-498C-A270-A8503E8F8027}"/>
          </ac:spMkLst>
        </pc:spChg>
      </pc:sldChg>
      <pc:sldChg chg="delSp mod delAnim">
        <pc:chgData name="RamandeepKaur Lnu" userId="c9be3eef-cfd8-4b97-8ff4-4e44a0bfff86" providerId="ADAL" clId="{976C1B8C-0773-432D-971C-7726D2471C69}" dt="2021-12-14T19:56:00.458" v="154" actId="21"/>
        <pc:sldMkLst>
          <pc:docMk/>
          <pc:sldMk cId="3933742136" sldId="258"/>
        </pc:sldMkLst>
        <pc:picChg chg="del">
          <ac:chgData name="RamandeepKaur Lnu" userId="c9be3eef-cfd8-4b97-8ff4-4e44a0bfff86" providerId="ADAL" clId="{976C1B8C-0773-432D-971C-7726D2471C69}" dt="2021-12-14T19:54:09.894" v="153" actId="21"/>
          <ac:picMkLst>
            <pc:docMk/>
            <pc:sldMk cId="3933742136" sldId="258"/>
            <ac:picMk id="4" creationId="{2CCB6A8D-0A16-4CAF-824F-73683B27C9C0}"/>
          </ac:picMkLst>
        </pc:picChg>
        <pc:picChg chg="del">
          <ac:chgData name="RamandeepKaur Lnu" userId="c9be3eef-cfd8-4b97-8ff4-4e44a0bfff86" providerId="ADAL" clId="{976C1B8C-0773-432D-971C-7726D2471C69}" dt="2021-12-14T19:56:00.458" v="154" actId="21"/>
          <ac:picMkLst>
            <pc:docMk/>
            <pc:sldMk cId="3933742136" sldId="258"/>
            <ac:picMk id="5" creationId="{1AF99CB8-5331-4D5C-93EE-4B11C3B96EB1}"/>
          </ac:picMkLst>
        </pc:picChg>
      </pc:sldChg>
      <pc:sldChg chg="addSp delSp modSp mod modTransition modAnim">
        <pc:chgData name="RamandeepKaur Lnu" userId="c9be3eef-cfd8-4b97-8ff4-4e44a0bfff86" providerId="ADAL" clId="{976C1B8C-0773-432D-971C-7726D2471C69}" dt="2021-12-14T22:06:06.832" v="768"/>
        <pc:sldMkLst>
          <pc:docMk/>
          <pc:sldMk cId="1322701317" sldId="264"/>
        </pc:sldMkLst>
        <pc:spChg chg="mod">
          <ac:chgData name="RamandeepKaur Lnu" userId="c9be3eef-cfd8-4b97-8ff4-4e44a0bfff86" providerId="ADAL" clId="{976C1B8C-0773-432D-971C-7726D2471C69}" dt="2021-12-14T19:51:07.003" v="151" actId="1076"/>
          <ac:spMkLst>
            <pc:docMk/>
            <pc:sldMk cId="1322701317" sldId="264"/>
            <ac:spMk id="2" creationId="{53CD4D53-61EF-478F-820F-7B6B2E9E3AD3}"/>
          </ac:spMkLst>
        </pc:spChg>
        <pc:picChg chg="add del mod">
          <ac:chgData name="RamandeepKaur Lnu" userId="c9be3eef-cfd8-4b97-8ff4-4e44a0bfff86" providerId="ADAL" clId="{976C1B8C-0773-432D-971C-7726D2471C69}" dt="2021-12-14T22:04:51.265" v="765"/>
          <ac:picMkLst>
            <pc:docMk/>
            <pc:sldMk cId="1322701317" sldId="264"/>
            <ac:picMk id="16" creationId="{ED443675-365A-48DC-B684-FDD43A5B860C}"/>
          </ac:picMkLst>
        </pc:picChg>
        <pc:picChg chg="add del mod">
          <ac:chgData name="RamandeepKaur Lnu" userId="c9be3eef-cfd8-4b97-8ff4-4e44a0bfff86" providerId="ADAL" clId="{976C1B8C-0773-432D-971C-7726D2471C69}" dt="2021-12-14T22:05:12.427" v="767"/>
          <ac:picMkLst>
            <pc:docMk/>
            <pc:sldMk cId="1322701317" sldId="264"/>
            <ac:picMk id="17" creationId="{C9D25DAA-03CF-4E3D-8D1E-87B8F16696FC}"/>
          </ac:picMkLst>
        </pc:picChg>
        <pc:picChg chg="add mod">
          <ac:chgData name="RamandeepKaur Lnu" userId="c9be3eef-cfd8-4b97-8ff4-4e44a0bfff86" providerId="ADAL" clId="{976C1B8C-0773-432D-971C-7726D2471C69}" dt="2021-12-14T22:06:06.832" v="768"/>
          <ac:picMkLst>
            <pc:docMk/>
            <pc:sldMk cId="1322701317" sldId="264"/>
            <ac:picMk id="18" creationId="{B927EBFE-CCAE-416A-A7AA-B9F7FC51ADB4}"/>
          </ac:picMkLst>
        </pc:picChg>
      </pc:sldChg>
      <pc:sldChg chg="addSp modSp">
        <pc:chgData name="RamandeepKaur Lnu" userId="c9be3eef-cfd8-4b97-8ff4-4e44a0bfff86" providerId="ADAL" clId="{976C1B8C-0773-432D-971C-7726D2471C69}" dt="2021-12-14T22:11:35.387" v="773"/>
        <pc:sldMkLst>
          <pc:docMk/>
          <pc:sldMk cId="3133224142" sldId="268"/>
        </pc:sldMkLst>
        <pc:picChg chg="add mod">
          <ac:chgData name="RamandeepKaur Lnu" userId="c9be3eef-cfd8-4b97-8ff4-4e44a0bfff86" providerId="ADAL" clId="{976C1B8C-0773-432D-971C-7726D2471C69}" dt="2021-12-14T22:11:35.387" v="773"/>
          <ac:picMkLst>
            <pc:docMk/>
            <pc:sldMk cId="3133224142" sldId="268"/>
            <ac:picMk id="10" creationId="{5F50A3BC-2AC6-4628-9261-CF674E6A2BCF}"/>
          </ac:picMkLst>
        </pc:picChg>
      </pc:sldChg>
      <pc:sldChg chg="addSp modSp">
        <pc:chgData name="RamandeepKaur Lnu" userId="c9be3eef-cfd8-4b97-8ff4-4e44a0bfff86" providerId="ADAL" clId="{976C1B8C-0773-432D-971C-7726D2471C69}" dt="2021-12-14T22:12:38.994" v="774"/>
        <pc:sldMkLst>
          <pc:docMk/>
          <pc:sldMk cId="1073170780" sldId="269"/>
        </pc:sldMkLst>
        <pc:picChg chg="add mod">
          <ac:chgData name="RamandeepKaur Lnu" userId="c9be3eef-cfd8-4b97-8ff4-4e44a0bfff86" providerId="ADAL" clId="{976C1B8C-0773-432D-971C-7726D2471C69}" dt="2021-12-14T22:12:38.994" v="774"/>
          <ac:picMkLst>
            <pc:docMk/>
            <pc:sldMk cId="1073170780" sldId="269"/>
            <ac:picMk id="8" creationId="{ED880C63-F5E4-41BA-B56C-B410B99DBA9B}"/>
          </ac:picMkLst>
        </pc:picChg>
      </pc:sldChg>
      <pc:sldChg chg="addSp modSp">
        <pc:chgData name="RamandeepKaur Lnu" userId="c9be3eef-cfd8-4b97-8ff4-4e44a0bfff86" providerId="ADAL" clId="{976C1B8C-0773-432D-971C-7726D2471C69}" dt="2021-12-14T22:13:42.854" v="775"/>
        <pc:sldMkLst>
          <pc:docMk/>
          <pc:sldMk cId="3883118971" sldId="271"/>
        </pc:sldMkLst>
        <pc:picChg chg="add mod">
          <ac:chgData name="RamandeepKaur Lnu" userId="c9be3eef-cfd8-4b97-8ff4-4e44a0bfff86" providerId="ADAL" clId="{976C1B8C-0773-432D-971C-7726D2471C69}" dt="2021-12-14T22:13:42.854" v="775"/>
          <ac:picMkLst>
            <pc:docMk/>
            <pc:sldMk cId="3883118971" sldId="271"/>
            <ac:picMk id="8" creationId="{A93F758B-DEDB-4DBE-8444-1A86019C6E44}"/>
          </ac:picMkLst>
        </pc:picChg>
      </pc:sldChg>
      <pc:sldChg chg="addSp delSp modSp modTransition modAnim">
        <pc:chgData name="RamandeepKaur Lnu" userId="c9be3eef-cfd8-4b97-8ff4-4e44a0bfff86" providerId="ADAL" clId="{976C1B8C-0773-432D-971C-7726D2471C69}" dt="2021-12-14T22:31:41.894" v="783"/>
        <pc:sldMkLst>
          <pc:docMk/>
          <pc:sldMk cId="803424560" sldId="272"/>
        </pc:sldMkLst>
        <pc:picChg chg="add del mod">
          <ac:chgData name="RamandeepKaur Lnu" userId="c9be3eef-cfd8-4b97-8ff4-4e44a0bfff86" providerId="ADAL" clId="{976C1B8C-0773-432D-971C-7726D2471C69}" dt="2021-12-14T22:29:33.291" v="780"/>
          <ac:picMkLst>
            <pc:docMk/>
            <pc:sldMk cId="803424560" sldId="272"/>
            <ac:picMk id="5" creationId="{D7BCA4E7-DA17-4425-81CC-47094AFD86E6}"/>
          </ac:picMkLst>
        </pc:picChg>
        <pc:picChg chg="add del mod">
          <ac:chgData name="RamandeepKaur Lnu" userId="c9be3eef-cfd8-4b97-8ff4-4e44a0bfff86" providerId="ADAL" clId="{976C1B8C-0773-432D-971C-7726D2471C69}" dt="2021-12-14T22:29:52.311" v="782"/>
          <ac:picMkLst>
            <pc:docMk/>
            <pc:sldMk cId="803424560" sldId="272"/>
            <ac:picMk id="6" creationId="{6845AF7B-B4CE-43A3-AF37-B93D178A4331}"/>
          </ac:picMkLst>
        </pc:picChg>
        <pc:picChg chg="add mod">
          <ac:chgData name="RamandeepKaur Lnu" userId="c9be3eef-cfd8-4b97-8ff4-4e44a0bfff86" providerId="ADAL" clId="{976C1B8C-0773-432D-971C-7726D2471C69}" dt="2021-12-14T22:31:41.894" v="783"/>
          <ac:picMkLst>
            <pc:docMk/>
            <pc:sldMk cId="803424560" sldId="272"/>
            <ac:picMk id="7" creationId="{3206ED5B-AF50-463F-BBB7-9EED83F0A0D5}"/>
          </ac:picMkLst>
        </pc:picChg>
      </pc:sldChg>
      <pc:sldChg chg="addSp modSp">
        <pc:chgData name="RamandeepKaur Lnu" userId="c9be3eef-cfd8-4b97-8ff4-4e44a0bfff86" providerId="ADAL" clId="{976C1B8C-0773-432D-971C-7726D2471C69}" dt="2021-12-14T22:10:10.120" v="772"/>
        <pc:sldMkLst>
          <pc:docMk/>
          <pc:sldMk cId="790514693" sldId="273"/>
        </pc:sldMkLst>
        <pc:picChg chg="add mod">
          <ac:chgData name="RamandeepKaur Lnu" userId="c9be3eef-cfd8-4b97-8ff4-4e44a0bfff86" providerId="ADAL" clId="{976C1B8C-0773-432D-971C-7726D2471C69}" dt="2021-12-14T22:10:10.120" v="772"/>
          <ac:picMkLst>
            <pc:docMk/>
            <pc:sldMk cId="790514693" sldId="273"/>
            <ac:picMk id="7" creationId="{A5C5FC50-78C7-4BAA-9A0A-19DA687BAF57}"/>
          </ac:picMkLst>
        </pc:picChg>
      </pc:sldChg>
      <pc:sldChg chg="addSp delSp modSp modTransition modAnim">
        <pc:chgData name="RamandeepKaur Lnu" userId="c9be3eef-cfd8-4b97-8ff4-4e44a0bfff86" providerId="ADAL" clId="{976C1B8C-0773-432D-971C-7726D2471C69}" dt="2021-12-14T22:08:48.586" v="771"/>
        <pc:sldMkLst>
          <pc:docMk/>
          <pc:sldMk cId="1094283621" sldId="274"/>
        </pc:sldMkLst>
        <pc:picChg chg="add del mod">
          <ac:chgData name="RamandeepKaur Lnu" userId="c9be3eef-cfd8-4b97-8ff4-4e44a0bfff86" providerId="ADAL" clId="{976C1B8C-0773-432D-971C-7726D2471C69}" dt="2021-12-14T22:08:06.211" v="770"/>
          <ac:picMkLst>
            <pc:docMk/>
            <pc:sldMk cId="1094283621" sldId="274"/>
            <ac:picMk id="9" creationId="{148FA82C-F89F-47E6-AA0E-38E70811D330}"/>
          </ac:picMkLst>
        </pc:picChg>
        <pc:picChg chg="add mod">
          <ac:chgData name="RamandeepKaur Lnu" userId="c9be3eef-cfd8-4b97-8ff4-4e44a0bfff86" providerId="ADAL" clId="{976C1B8C-0773-432D-971C-7726D2471C69}" dt="2021-12-14T22:08:48.586" v="771"/>
          <ac:picMkLst>
            <pc:docMk/>
            <pc:sldMk cId="1094283621" sldId="274"/>
            <ac:picMk id="10" creationId="{61048FA8-BC8F-4429-A5CD-E118B4CE3DF3}"/>
          </ac:picMkLst>
        </pc:picChg>
      </pc:sldChg>
      <pc:sldChg chg="ord">
        <pc:chgData name="RamandeepKaur Lnu" userId="c9be3eef-cfd8-4b97-8ff4-4e44a0bfff86" providerId="ADAL" clId="{976C1B8C-0773-432D-971C-7726D2471C69}" dt="2021-12-14T19:46:53.355" v="139"/>
        <pc:sldMkLst>
          <pc:docMk/>
          <pc:sldMk cId="720339567" sldId="275"/>
        </pc:sldMkLst>
      </pc:sldChg>
      <pc:sldChg chg="modSp mod">
        <pc:chgData name="RamandeepKaur Lnu" userId="c9be3eef-cfd8-4b97-8ff4-4e44a0bfff86" providerId="ADAL" clId="{976C1B8C-0773-432D-971C-7726D2471C69}" dt="2021-12-14T19:50:57.170" v="150" actId="113"/>
        <pc:sldMkLst>
          <pc:docMk/>
          <pc:sldMk cId="1941316432" sldId="278"/>
        </pc:sldMkLst>
        <pc:spChg chg="mod">
          <ac:chgData name="RamandeepKaur Lnu" userId="c9be3eef-cfd8-4b97-8ff4-4e44a0bfff86" providerId="ADAL" clId="{976C1B8C-0773-432D-971C-7726D2471C69}" dt="2021-12-14T19:50:57.170" v="150" actId="113"/>
          <ac:spMkLst>
            <pc:docMk/>
            <pc:sldMk cId="1941316432" sldId="278"/>
            <ac:spMk id="2" creationId="{3678E126-0E58-488E-8685-141F900E5078}"/>
          </ac:spMkLst>
        </pc:spChg>
      </pc:sldChg>
      <pc:sldChg chg="addSp delSp modSp modTransition modAnim">
        <pc:chgData name="RamandeepKaur Lnu" userId="c9be3eef-cfd8-4b97-8ff4-4e44a0bfff86" providerId="ADAL" clId="{976C1B8C-0773-432D-971C-7726D2471C69}" dt="2021-12-14T22:16:33.163" v="778"/>
        <pc:sldMkLst>
          <pc:docMk/>
          <pc:sldMk cId="258293885" sldId="282"/>
        </pc:sldMkLst>
        <pc:picChg chg="add del mod">
          <ac:chgData name="RamandeepKaur Lnu" userId="c9be3eef-cfd8-4b97-8ff4-4e44a0bfff86" providerId="ADAL" clId="{976C1B8C-0773-432D-971C-7726D2471C69}" dt="2021-12-14T22:14:19.539" v="777"/>
          <ac:picMkLst>
            <pc:docMk/>
            <pc:sldMk cId="258293885" sldId="282"/>
            <ac:picMk id="11" creationId="{B0613105-C25E-4EA3-99FE-218A6E2B0406}"/>
          </ac:picMkLst>
        </pc:picChg>
        <pc:picChg chg="add mod">
          <ac:chgData name="RamandeepKaur Lnu" userId="c9be3eef-cfd8-4b97-8ff4-4e44a0bfff86" providerId="ADAL" clId="{976C1B8C-0773-432D-971C-7726D2471C69}" dt="2021-12-14T22:16:33.163" v="778"/>
          <ac:picMkLst>
            <pc:docMk/>
            <pc:sldMk cId="258293885" sldId="282"/>
            <ac:picMk id="12" creationId="{F948DC4B-9EC1-4E96-8DCE-0B3D06433EE5}"/>
          </ac:picMkLst>
        </pc:picChg>
      </pc:sldChg>
      <pc:sldChg chg="modSp mod">
        <pc:chgData name="RamandeepKaur Lnu" userId="c9be3eef-cfd8-4b97-8ff4-4e44a0bfff86" providerId="ADAL" clId="{976C1B8C-0773-432D-971C-7726D2471C69}" dt="2021-12-14T19:51:19.599" v="152" actId="1076"/>
        <pc:sldMkLst>
          <pc:docMk/>
          <pc:sldMk cId="3910554224" sldId="283"/>
        </pc:sldMkLst>
        <pc:spChg chg="mod">
          <ac:chgData name="RamandeepKaur Lnu" userId="c9be3eef-cfd8-4b97-8ff4-4e44a0bfff86" providerId="ADAL" clId="{976C1B8C-0773-432D-971C-7726D2471C69}" dt="2021-12-14T19:51:19.599" v="152" actId="1076"/>
          <ac:spMkLst>
            <pc:docMk/>
            <pc:sldMk cId="3910554224" sldId="283"/>
            <ac:spMk id="2" creationId="{D12D431C-8322-4A23-B95D-973E3004FE43}"/>
          </ac:spMkLst>
        </pc:spChg>
      </pc:sldChg>
      <pc:sldChg chg="addSp delSp modSp mod ord delAnim">
        <pc:chgData name="RamandeepKaur Lnu" userId="c9be3eef-cfd8-4b97-8ff4-4e44a0bfff86" providerId="ADAL" clId="{976C1B8C-0773-432D-971C-7726D2471C69}" dt="2021-12-14T22:02:36.678" v="763"/>
        <pc:sldMkLst>
          <pc:docMk/>
          <pc:sldMk cId="2374602955" sldId="284"/>
        </pc:sldMkLst>
        <pc:picChg chg="del">
          <ac:chgData name="RamandeepKaur Lnu" userId="c9be3eef-cfd8-4b97-8ff4-4e44a0bfff86" providerId="ADAL" clId="{976C1B8C-0773-432D-971C-7726D2471C69}" dt="2021-12-14T21:39:01.678" v="762" actId="21"/>
          <ac:picMkLst>
            <pc:docMk/>
            <pc:sldMk cId="2374602955" sldId="284"/>
            <ac:picMk id="4" creationId="{B99E4E5D-F074-4F46-AA1D-74C700717E81}"/>
          </ac:picMkLst>
        </pc:picChg>
        <pc:picChg chg="add mod">
          <ac:chgData name="RamandeepKaur Lnu" userId="c9be3eef-cfd8-4b97-8ff4-4e44a0bfff86" providerId="ADAL" clId="{976C1B8C-0773-432D-971C-7726D2471C69}" dt="2021-12-14T22:02:36.678" v="763"/>
          <ac:picMkLst>
            <pc:docMk/>
            <pc:sldMk cId="2374602955" sldId="284"/>
            <ac:picMk id="5" creationId="{E76F119B-1042-4E57-BEB0-58E2AF010761}"/>
          </ac:picMkLst>
        </pc:picChg>
      </pc:sldChg>
      <pc:sldChg chg="addSp delSp modSp new mod">
        <pc:chgData name="RamandeepKaur Lnu" userId="c9be3eef-cfd8-4b97-8ff4-4e44a0bfff86" providerId="ADAL" clId="{976C1B8C-0773-432D-971C-7726D2471C69}" dt="2021-12-14T19:41:36.011" v="25" actId="208"/>
        <pc:sldMkLst>
          <pc:docMk/>
          <pc:sldMk cId="1911520353" sldId="287"/>
        </pc:sldMkLst>
        <pc:spChg chg="mod">
          <ac:chgData name="RamandeepKaur Lnu" userId="c9be3eef-cfd8-4b97-8ff4-4e44a0bfff86" providerId="ADAL" clId="{976C1B8C-0773-432D-971C-7726D2471C69}" dt="2021-12-14T19:40:41.713" v="16" actId="1076"/>
          <ac:spMkLst>
            <pc:docMk/>
            <pc:sldMk cId="1911520353" sldId="287"/>
            <ac:spMk id="2" creationId="{B3549B53-3711-40E5-927C-59A8FDF79E6F}"/>
          </ac:spMkLst>
        </pc:spChg>
        <pc:spChg chg="del">
          <ac:chgData name="RamandeepKaur Lnu" userId="c9be3eef-cfd8-4b97-8ff4-4e44a0bfff86" providerId="ADAL" clId="{976C1B8C-0773-432D-971C-7726D2471C69}" dt="2021-12-14T19:40:29.440" v="13" actId="22"/>
          <ac:spMkLst>
            <pc:docMk/>
            <pc:sldMk cId="1911520353" sldId="287"/>
            <ac:spMk id="3" creationId="{29D150CA-2407-4360-9CEF-B92AC4DB4B7E}"/>
          </ac:spMkLst>
        </pc:spChg>
        <pc:spChg chg="add mod">
          <ac:chgData name="RamandeepKaur Lnu" userId="c9be3eef-cfd8-4b97-8ff4-4e44a0bfff86" providerId="ADAL" clId="{976C1B8C-0773-432D-971C-7726D2471C69}" dt="2021-12-14T19:41:36.011" v="25" actId="208"/>
          <ac:spMkLst>
            <pc:docMk/>
            <pc:sldMk cId="1911520353" sldId="287"/>
            <ac:spMk id="8" creationId="{1FF8E44A-B486-4900-A10F-C241D14D9E6E}"/>
          </ac:spMkLst>
        </pc:spChg>
        <pc:picChg chg="add mod ord">
          <ac:chgData name="RamandeepKaur Lnu" userId="c9be3eef-cfd8-4b97-8ff4-4e44a0bfff86" providerId="ADAL" clId="{976C1B8C-0773-432D-971C-7726D2471C69}" dt="2021-12-14T19:41:10.425" v="21" actId="14100"/>
          <ac:picMkLst>
            <pc:docMk/>
            <pc:sldMk cId="1911520353" sldId="287"/>
            <ac:picMk id="5" creationId="{EEF512CA-C905-4472-8F1E-4E0B60E22C3F}"/>
          </ac:picMkLst>
        </pc:picChg>
        <pc:picChg chg="add mod">
          <ac:chgData name="RamandeepKaur Lnu" userId="c9be3eef-cfd8-4b97-8ff4-4e44a0bfff86" providerId="ADAL" clId="{976C1B8C-0773-432D-971C-7726D2471C69}" dt="2021-12-14T19:41:14.140" v="22" actId="14100"/>
          <ac:picMkLst>
            <pc:docMk/>
            <pc:sldMk cId="1911520353" sldId="287"/>
            <ac:picMk id="7" creationId="{7ADF2054-E2D1-4BD8-A7F2-E3A5BA8953EA}"/>
          </ac:picMkLst>
        </pc:picChg>
      </pc:sldChg>
      <pc:sldChg chg="addSp delSp modSp new mod ord">
        <pc:chgData name="RamandeepKaur Lnu" userId="c9be3eef-cfd8-4b97-8ff4-4e44a0bfff86" providerId="ADAL" clId="{976C1B8C-0773-432D-971C-7726D2471C69}" dt="2021-12-14T19:46:50.846" v="137"/>
        <pc:sldMkLst>
          <pc:docMk/>
          <pc:sldMk cId="2429096733" sldId="288"/>
        </pc:sldMkLst>
        <pc:spChg chg="mod">
          <ac:chgData name="RamandeepKaur Lnu" userId="c9be3eef-cfd8-4b97-8ff4-4e44a0bfff86" providerId="ADAL" clId="{976C1B8C-0773-432D-971C-7726D2471C69}" dt="2021-12-14T19:46:41.167" v="135" actId="113"/>
          <ac:spMkLst>
            <pc:docMk/>
            <pc:sldMk cId="2429096733" sldId="288"/>
            <ac:spMk id="2" creationId="{1022C80A-C17F-4C84-BC7F-3F8BEB9F7701}"/>
          </ac:spMkLst>
        </pc:spChg>
        <pc:spChg chg="del">
          <ac:chgData name="RamandeepKaur Lnu" userId="c9be3eef-cfd8-4b97-8ff4-4e44a0bfff86" providerId="ADAL" clId="{976C1B8C-0773-432D-971C-7726D2471C69}" dt="2021-12-14T19:42:35.870" v="43" actId="22"/>
          <ac:spMkLst>
            <pc:docMk/>
            <pc:sldMk cId="2429096733" sldId="288"/>
            <ac:spMk id="3" creationId="{73429C02-9A5F-4FEC-9CD4-ECFFC834049D}"/>
          </ac:spMkLst>
        </pc:spChg>
        <pc:spChg chg="add mod">
          <ac:chgData name="RamandeepKaur Lnu" userId="c9be3eef-cfd8-4b97-8ff4-4e44a0bfff86" providerId="ADAL" clId="{976C1B8C-0773-432D-971C-7726D2471C69}" dt="2021-12-14T19:45:48.192" v="103" actId="1582"/>
          <ac:spMkLst>
            <pc:docMk/>
            <pc:sldMk cId="2429096733" sldId="288"/>
            <ac:spMk id="10" creationId="{CA199154-BDC5-4241-8374-2666EBE50AD9}"/>
          </ac:spMkLst>
        </pc:spChg>
        <pc:spChg chg="add mod">
          <ac:chgData name="RamandeepKaur Lnu" userId="c9be3eef-cfd8-4b97-8ff4-4e44a0bfff86" providerId="ADAL" clId="{976C1B8C-0773-432D-971C-7726D2471C69}" dt="2021-12-14T19:46:11.927" v="108" actId="1582"/>
          <ac:spMkLst>
            <pc:docMk/>
            <pc:sldMk cId="2429096733" sldId="288"/>
            <ac:spMk id="11" creationId="{C4710573-D757-47ED-A8BE-C3D235F853C1}"/>
          </ac:spMkLst>
        </pc:spChg>
        <pc:spChg chg="add mod">
          <ac:chgData name="RamandeepKaur Lnu" userId="c9be3eef-cfd8-4b97-8ff4-4e44a0bfff86" providerId="ADAL" clId="{976C1B8C-0773-432D-971C-7726D2471C69}" dt="2021-12-14T19:46:34.718" v="134" actId="6549"/>
          <ac:spMkLst>
            <pc:docMk/>
            <pc:sldMk cId="2429096733" sldId="288"/>
            <ac:spMk id="12" creationId="{B357FEF0-1C3C-4061-9F0C-9B711D6DDD13}"/>
          </ac:spMkLst>
        </pc:spChg>
        <pc:picChg chg="add mod ord">
          <ac:chgData name="RamandeepKaur Lnu" userId="c9be3eef-cfd8-4b97-8ff4-4e44a0bfff86" providerId="ADAL" clId="{976C1B8C-0773-432D-971C-7726D2471C69}" dt="2021-12-14T19:44:24.063" v="60" actId="1076"/>
          <ac:picMkLst>
            <pc:docMk/>
            <pc:sldMk cId="2429096733" sldId="288"/>
            <ac:picMk id="5" creationId="{5876EA5B-6E9A-4ACD-8CAB-E3E393BA67E1}"/>
          </ac:picMkLst>
        </pc:picChg>
        <pc:picChg chg="add mod modCrop">
          <ac:chgData name="RamandeepKaur Lnu" userId="c9be3eef-cfd8-4b97-8ff4-4e44a0bfff86" providerId="ADAL" clId="{976C1B8C-0773-432D-971C-7726D2471C69}" dt="2021-12-14T19:44:28.495" v="61" actId="1076"/>
          <ac:picMkLst>
            <pc:docMk/>
            <pc:sldMk cId="2429096733" sldId="288"/>
            <ac:picMk id="7" creationId="{D93CB650-93E0-499D-AB25-E3F455A030E4}"/>
          </ac:picMkLst>
        </pc:picChg>
        <pc:picChg chg="add mod">
          <ac:chgData name="RamandeepKaur Lnu" userId="c9be3eef-cfd8-4b97-8ff4-4e44a0bfff86" providerId="ADAL" clId="{976C1B8C-0773-432D-971C-7726D2471C69}" dt="2021-12-14T19:44:03.535" v="56" actId="1076"/>
          <ac:picMkLst>
            <pc:docMk/>
            <pc:sldMk cId="2429096733" sldId="288"/>
            <ac:picMk id="9" creationId="{DB977B28-AEDD-4DE8-A007-A9AB3BB7B63A}"/>
          </ac:picMkLst>
        </pc:picChg>
      </pc:sldChg>
      <pc:sldChg chg="addSp modSp new mod">
        <pc:chgData name="RamandeepKaur Lnu" userId="c9be3eef-cfd8-4b97-8ff4-4e44a0bfff86" providerId="ADAL" clId="{976C1B8C-0773-432D-971C-7726D2471C69}" dt="2021-12-14T21:30:54.099" v="741" actId="1076"/>
        <pc:sldMkLst>
          <pc:docMk/>
          <pc:sldMk cId="3397758308" sldId="289"/>
        </pc:sldMkLst>
        <pc:spChg chg="mod">
          <ac:chgData name="RamandeepKaur Lnu" userId="c9be3eef-cfd8-4b97-8ff4-4e44a0bfff86" providerId="ADAL" clId="{976C1B8C-0773-432D-971C-7726D2471C69}" dt="2021-12-14T21:22:22.484" v="464" actId="20577"/>
          <ac:spMkLst>
            <pc:docMk/>
            <pc:sldMk cId="3397758308" sldId="289"/>
            <ac:spMk id="2" creationId="{5F4A1683-F6A4-41D7-8F8E-719BD2F7AEC5}"/>
          </ac:spMkLst>
        </pc:spChg>
        <pc:spChg chg="mod">
          <ac:chgData name="RamandeepKaur Lnu" userId="c9be3eef-cfd8-4b97-8ff4-4e44a0bfff86" providerId="ADAL" clId="{976C1B8C-0773-432D-971C-7726D2471C69}" dt="2021-12-14T21:30:50.391" v="740" actId="1076"/>
          <ac:spMkLst>
            <pc:docMk/>
            <pc:sldMk cId="3397758308" sldId="289"/>
            <ac:spMk id="3" creationId="{D458EF7B-41B4-4834-8A6B-58D97C7AEA2D}"/>
          </ac:spMkLst>
        </pc:spChg>
        <pc:spChg chg="add mod">
          <ac:chgData name="RamandeepKaur Lnu" userId="c9be3eef-cfd8-4b97-8ff4-4e44a0bfff86" providerId="ADAL" clId="{976C1B8C-0773-432D-971C-7726D2471C69}" dt="2021-12-14T21:30:54.099" v="741" actId="1076"/>
          <ac:spMkLst>
            <pc:docMk/>
            <pc:sldMk cId="3397758308" sldId="289"/>
            <ac:spMk id="4" creationId="{20145B93-F038-4171-8337-7FE0E3CF9C9D}"/>
          </ac:spMkLst>
        </pc:spChg>
      </pc:sldChg>
      <pc:sldChg chg="new del">
        <pc:chgData name="RamandeepKaur Lnu" userId="c9be3eef-cfd8-4b97-8ff4-4e44a0bfff86" providerId="ADAL" clId="{976C1B8C-0773-432D-971C-7726D2471C69}" dt="2021-12-14T21:31:44.772" v="756" actId="2696"/>
        <pc:sldMkLst>
          <pc:docMk/>
          <pc:sldMk cId="3799546806" sldId="290"/>
        </pc:sldMkLst>
      </pc:sldChg>
      <pc:sldChg chg="modSp new mod">
        <pc:chgData name="RamandeepKaur Lnu" userId="c9be3eef-cfd8-4b97-8ff4-4e44a0bfff86" providerId="ADAL" clId="{976C1B8C-0773-432D-971C-7726D2471C69}" dt="2021-12-14T21:31:50.583" v="757" actId="1076"/>
        <pc:sldMkLst>
          <pc:docMk/>
          <pc:sldMk cId="3637430797" sldId="291"/>
        </pc:sldMkLst>
        <pc:spChg chg="mod">
          <ac:chgData name="RamandeepKaur Lnu" userId="c9be3eef-cfd8-4b97-8ff4-4e44a0bfff86" providerId="ADAL" clId="{976C1B8C-0773-432D-971C-7726D2471C69}" dt="2021-12-14T21:31:50.583" v="757" actId="1076"/>
          <ac:spMkLst>
            <pc:docMk/>
            <pc:sldMk cId="3637430797" sldId="291"/>
            <ac:spMk id="2" creationId="{86404ABE-7300-4D66-9E14-62BADCC80AB1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researchgate.net/publication/337547293_Identifying_the_influence_of_various_factor_of_apps_on_google_play_apps_ratings" TargetMode="Externa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researchgate.net/publication/337547293_Identifying_the_influence_of_various_factor_of_apps_on_google_play_apps_ratings" TargetMode="External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sv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svg"/><Relationship Id="rId1" Type="http://schemas.openxmlformats.org/officeDocument/2006/relationships/image" Target="../media/image36.png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682D68-E60E-400A-A2B7-31F14B7F2DE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0FA260-114F-4A1D-A886-7C2B983562F4}">
      <dgm:prSet/>
      <dgm:spPr/>
      <dgm:t>
        <a:bodyPr/>
        <a:lstStyle/>
        <a:p>
          <a:r>
            <a:rPr lang="en-US" b="0" i="0" dirty="0"/>
            <a:t>Android and iOS app revenue reached $111 billion revenue in 2020, a 24 percent increase year-on-year.  </a:t>
          </a:r>
          <a:endParaRPr lang="en-US" dirty="0"/>
        </a:p>
      </dgm:t>
    </dgm:pt>
    <dgm:pt modelId="{6D8D7D62-ADEA-46CD-9D58-5EE959E2CA73}" type="parTrans" cxnId="{7C5CE81B-E000-495F-B867-CDB5E9F44D14}">
      <dgm:prSet/>
      <dgm:spPr/>
      <dgm:t>
        <a:bodyPr/>
        <a:lstStyle/>
        <a:p>
          <a:endParaRPr lang="en-US"/>
        </a:p>
      </dgm:t>
    </dgm:pt>
    <dgm:pt modelId="{1D988588-EBC1-4A51-93B7-7202BE50BE13}" type="sibTrans" cxnId="{7C5CE81B-E000-495F-B867-CDB5E9F44D14}">
      <dgm:prSet/>
      <dgm:spPr/>
      <dgm:t>
        <a:bodyPr/>
        <a:lstStyle/>
        <a:p>
          <a:endParaRPr lang="en-US"/>
        </a:p>
      </dgm:t>
    </dgm:pt>
    <dgm:pt modelId="{064C33B0-74B9-4A9A-816C-077921D4A00A}">
      <dgm:prSet/>
      <dgm:spPr/>
      <dgm:t>
        <a:bodyPr/>
        <a:lstStyle/>
        <a:p>
          <a:r>
            <a:rPr lang="en-US"/>
            <a:t>For any app to be launched on this particular platform, there should be a better understanding of the different aspects that are associated with the launch</a:t>
          </a:r>
        </a:p>
      </dgm:t>
    </dgm:pt>
    <dgm:pt modelId="{8896BD9C-721F-4FA8-B8E1-C8187E8362A5}" type="parTrans" cxnId="{A1189423-5276-44BF-8336-732706300DE5}">
      <dgm:prSet/>
      <dgm:spPr/>
      <dgm:t>
        <a:bodyPr/>
        <a:lstStyle/>
        <a:p>
          <a:endParaRPr lang="en-US"/>
        </a:p>
      </dgm:t>
    </dgm:pt>
    <dgm:pt modelId="{6020C333-503E-4C5B-9E6C-3B43D69E2926}" type="sibTrans" cxnId="{A1189423-5276-44BF-8336-732706300DE5}">
      <dgm:prSet/>
      <dgm:spPr/>
      <dgm:t>
        <a:bodyPr/>
        <a:lstStyle/>
        <a:p>
          <a:endParaRPr lang="en-US"/>
        </a:p>
      </dgm:t>
    </dgm:pt>
    <dgm:pt modelId="{470C87A9-F4A6-4016-99BC-9C03DA4F8E9E}">
      <dgm:prSet/>
      <dgm:spPr/>
      <dgm:t>
        <a:bodyPr/>
        <a:lstStyle/>
        <a:p>
          <a:r>
            <a:rPr lang="en-US"/>
            <a:t>We study the effects of attributes like installs, ratings on our data set and the findings can thus be utilized for new product launch</a:t>
          </a:r>
        </a:p>
      </dgm:t>
    </dgm:pt>
    <dgm:pt modelId="{1C34C6C0-50E4-4BDC-8B99-658FD2E08099}" type="parTrans" cxnId="{E0616D08-BE67-49F0-91D6-FD897E5DC5C4}">
      <dgm:prSet/>
      <dgm:spPr/>
      <dgm:t>
        <a:bodyPr/>
        <a:lstStyle/>
        <a:p>
          <a:endParaRPr lang="en-US"/>
        </a:p>
      </dgm:t>
    </dgm:pt>
    <dgm:pt modelId="{4627BC4A-0BB9-47B4-BE87-A07BC520C8DF}" type="sibTrans" cxnId="{E0616D08-BE67-49F0-91D6-FD897E5DC5C4}">
      <dgm:prSet/>
      <dgm:spPr/>
      <dgm:t>
        <a:bodyPr/>
        <a:lstStyle/>
        <a:p>
          <a:endParaRPr lang="en-US"/>
        </a:p>
      </dgm:t>
    </dgm:pt>
    <dgm:pt modelId="{753F7B2E-510F-9443-8795-8073E1BD5BF4}" type="pres">
      <dgm:prSet presAssocID="{3B682D68-E60E-400A-A2B7-31F14B7F2DE7}" presName="linear" presStyleCnt="0">
        <dgm:presLayoutVars>
          <dgm:animLvl val="lvl"/>
          <dgm:resizeHandles val="exact"/>
        </dgm:presLayoutVars>
      </dgm:prSet>
      <dgm:spPr/>
    </dgm:pt>
    <dgm:pt modelId="{4E3F41DB-FA84-B54A-9871-8C238A706E66}" type="pres">
      <dgm:prSet presAssocID="{AA0FA260-114F-4A1D-A886-7C2B983562F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B5C406B-C80A-6142-8698-7B6FA39248D9}" type="pres">
      <dgm:prSet presAssocID="{1D988588-EBC1-4A51-93B7-7202BE50BE13}" presName="spacer" presStyleCnt="0"/>
      <dgm:spPr/>
    </dgm:pt>
    <dgm:pt modelId="{ED760CD7-FA7D-C647-BB97-C5C8595B967F}" type="pres">
      <dgm:prSet presAssocID="{064C33B0-74B9-4A9A-816C-077921D4A00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10EF872-E540-8540-9496-7EF90513BBF2}" type="pres">
      <dgm:prSet presAssocID="{6020C333-503E-4C5B-9E6C-3B43D69E2926}" presName="spacer" presStyleCnt="0"/>
      <dgm:spPr/>
    </dgm:pt>
    <dgm:pt modelId="{20BBDA63-C12C-C249-AE02-A6FD033CED90}" type="pres">
      <dgm:prSet presAssocID="{470C87A9-F4A6-4016-99BC-9C03DA4F8E9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0616D08-BE67-49F0-91D6-FD897E5DC5C4}" srcId="{3B682D68-E60E-400A-A2B7-31F14B7F2DE7}" destId="{470C87A9-F4A6-4016-99BC-9C03DA4F8E9E}" srcOrd="2" destOrd="0" parTransId="{1C34C6C0-50E4-4BDC-8B99-658FD2E08099}" sibTransId="{4627BC4A-0BB9-47B4-BE87-A07BC520C8DF}"/>
    <dgm:cxn modelId="{7C5CE81B-E000-495F-B867-CDB5E9F44D14}" srcId="{3B682D68-E60E-400A-A2B7-31F14B7F2DE7}" destId="{AA0FA260-114F-4A1D-A886-7C2B983562F4}" srcOrd="0" destOrd="0" parTransId="{6D8D7D62-ADEA-46CD-9D58-5EE959E2CA73}" sibTransId="{1D988588-EBC1-4A51-93B7-7202BE50BE13}"/>
    <dgm:cxn modelId="{A1189423-5276-44BF-8336-732706300DE5}" srcId="{3B682D68-E60E-400A-A2B7-31F14B7F2DE7}" destId="{064C33B0-74B9-4A9A-816C-077921D4A00A}" srcOrd="1" destOrd="0" parTransId="{8896BD9C-721F-4FA8-B8E1-C8187E8362A5}" sibTransId="{6020C333-503E-4C5B-9E6C-3B43D69E2926}"/>
    <dgm:cxn modelId="{C366926B-99EA-2240-A878-5789FDFD013E}" type="presOf" srcId="{AA0FA260-114F-4A1D-A886-7C2B983562F4}" destId="{4E3F41DB-FA84-B54A-9871-8C238A706E66}" srcOrd="0" destOrd="0" presId="urn:microsoft.com/office/officeart/2005/8/layout/vList2"/>
    <dgm:cxn modelId="{D98BEE6D-052C-C54B-BC23-31B1DCFF3946}" type="presOf" srcId="{470C87A9-F4A6-4016-99BC-9C03DA4F8E9E}" destId="{20BBDA63-C12C-C249-AE02-A6FD033CED90}" srcOrd="0" destOrd="0" presId="urn:microsoft.com/office/officeart/2005/8/layout/vList2"/>
    <dgm:cxn modelId="{38B90E85-3939-2148-A6D2-4CA49629DC42}" type="presOf" srcId="{3B682D68-E60E-400A-A2B7-31F14B7F2DE7}" destId="{753F7B2E-510F-9443-8795-8073E1BD5BF4}" srcOrd="0" destOrd="0" presId="urn:microsoft.com/office/officeart/2005/8/layout/vList2"/>
    <dgm:cxn modelId="{2881F4A9-8095-F748-9A12-D1EFEBC496E3}" type="presOf" srcId="{064C33B0-74B9-4A9A-816C-077921D4A00A}" destId="{ED760CD7-FA7D-C647-BB97-C5C8595B967F}" srcOrd="0" destOrd="0" presId="urn:microsoft.com/office/officeart/2005/8/layout/vList2"/>
    <dgm:cxn modelId="{8116141C-30F9-9348-9440-FBC1ABCEB29E}" type="presParOf" srcId="{753F7B2E-510F-9443-8795-8073E1BD5BF4}" destId="{4E3F41DB-FA84-B54A-9871-8C238A706E66}" srcOrd="0" destOrd="0" presId="urn:microsoft.com/office/officeart/2005/8/layout/vList2"/>
    <dgm:cxn modelId="{39DDB227-6B6F-3C4F-835B-3BB6FB15032F}" type="presParOf" srcId="{753F7B2E-510F-9443-8795-8073E1BD5BF4}" destId="{FB5C406B-C80A-6142-8698-7B6FA39248D9}" srcOrd="1" destOrd="0" presId="urn:microsoft.com/office/officeart/2005/8/layout/vList2"/>
    <dgm:cxn modelId="{B123CF9A-70EE-2543-BEB1-5557963087B3}" type="presParOf" srcId="{753F7B2E-510F-9443-8795-8073E1BD5BF4}" destId="{ED760CD7-FA7D-C647-BB97-C5C8595B967F}" srcOrd="2" destOrd="0" presId="urn:microsoft.com/office/officeart/2005/8/layout/vList2"/>
    <dgm:cxn modelId="{6CA163E8-1F7F-CA48-9A7F-7FCC3837CADE}" type="presParOf" srcId="{753F7B2E-510F-9443-8795-8073E1BD5BF4}" destId="{310EF872-E540-8540-9496-7EF90513BBF2}" srcOrd="3" destOrd="0" presId="urn:microsoft.com/office/officeart/2005/8/layout/vList2"/>
    <dgm:cxn modelId="{8FE58E71-D13E-D645-90F5-9AF6E209B2FA}" type="presParOf" srcId="{753F7B2E-510F-9443-8795-8073E1BD5BF4}" destId="{20BBDA63-C12C-C249-AE02-A6FD033CED9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62000B-ABE2-47C3-B086-E22616983DE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84408D6-6756-46CB-9688-FACB17C46885}">
      <dgm:prSet/>
      <dgm:spPr/>
      <dgm:t>
        <a:bodyPr/>
        <a:lstStyle/>
        <a:p>
          <a:r>
            <a:rPr lang="en-IN"/>
            <a:t>Another paper that was taken into consideration: </a:t>
          </a:r>
          <a:r>
            <a:rPr lang="en-GB">
              <a:hlinkClick xmlns:r="http://schemas.openxmlformats.org/officeDocument/2006/relationships" r:id="rId1"/>
            </a:rPr>
            <a:t>https://www.pewresearch.org/internet/2015/11/10/an-analysis-of-apps-in-the-google-play-store/</a:t>
          </a:r>
          <a:endParaRPr lang="en-US"/>
        </a:p>
      </dgm:t>
    </dgm:pt>
    <dgm:pt modelId="{1EE30D44-DB1C-47D3-ABB8-DBCA259E1FDE}" type="parTrans" cxnId="{14A11125-3AE1-4D98-9735-022D6332B229}">
      <dgm:prSet/>
      <dgm:spPr/>
      <dgm:t>
        <a:bodyPr/>
        <a:lstStyle/>
        <a:p>
          <a:endParaRPr lang="en-US"/>
        </a:p>
      </dgm:t>
    </dgm:pt>
    <dgm:pt modelId="{717912BF-85BC-4B38-908A-DB631632633D}" type="sibTrans" cxnId="{14A11125-3AE1-4D98-9735-022D6332B229}">
      <dgm:prSet/>
      <dgm:spPr/>
      <dgm:t>
        <a:bodyPr/>
        <a:lstStyle/>
        <a:p>
          <a:endParaRPr lang="en-US"/>
        </a:p>
      </dgm:t>
    </dgm:pt>
    <dgm:pt modelId="{D5BE4626-A996-4D00-A28A-233C5EE5F07F}">
      <dgm:prSet custT="1"/>
      <dgm:spPr/>
      <dgm:t>
        <a:bodyPr/>
        <a:lstStyle/>
        <a:p>
          <a:r>
            <a:rPr lang="en-US" sz="1600" b="0" i="0" dirty="0">
              <a:latin typeface="Calibri" panose="020F0502020204030204" pitchFamily="34" charset="0"/>
              <a:cs typeface="Calibri" panose="020F0502020204030204" pitchFamily="34" charset="0"/>
            </a:rPr>
            <a:t>This particular study focusses mainly on keyword analysis  has taken place to find the important words used in the app title that results in higher and lower ratings.</a:t>
          </a:r>
          <a:endParaRPr lang="en-US" sz="16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C6C4654-B897-4FB7-9092-A8102829E0AC}" type="parTrans" cxnId="{580D9451-061A-450C-AB9A-1A16F17F39D1}">
      <dgm:prSet/>
      <dgm:spPr/>
      <dgm:t>
        <a:bodyPr/>
        <a:lstStyle/>
        <a:p>
          <a:endParaRPr lang="en-US"/>
        </a:p>
      </dgm:t>
    </dgm:pt>
    <dgm:pt modelId="{259F75E3-5244-49FC-AEAE-6934AB0EEADC}" type="sibTrans" cxnId="{580D9451-061A-450C-AB9A-1A16F17F39D1}">
      <dgm:prSet/>
      <dgm:spPr/>
      <dgm:t>
        <a:bodyPr/>
        <a:lstStyle/>
        <a:p>
          <a:endParaRPr lang="en-US"/>
        </a:p>
      </dgm:t>
    </dgm:pt>
    <dgm:pt modelId="{95436359-922B-1048-B91A-1446C3553D34}" type="pres">
      <dgm:prSet presAssocID="{3462000B-ABE2-47C3-B086-E22616983DEE}" presName="vert0" presStyleCnt="0">
        <dgm:presLayoutVars>
          <dgm:dir/>
          <dgm:animOne val="branch"/>
          <dgm:animLvl val="lvl"/>
        </dgm:presLayoutVars>
      </dgm:prSet>
      <dgm:spPr/>
    </dgm:pt>
    <dgm:pt modelId="{C5D702B7-1550-144B-AD25-3BD1BC8B1DAF}" type="pres">
      <dgm:prSet presAssocID="{E84408D6-6756-46CB-9688-FACB17C46885}" presName="thickLine" presStyleLbl="alignNode1" presStyleIdx="0" presStyleCnt="2"/>
      <dgm:spPr/>
    </dgm:pt>
    <dgm:pt modelId="{36E1A4CF-3194-A940-86A4-34981D6785E1}" type="pres">
      <dgm:prSet presAssocID="{E84408D6-6756-46CB-9688-FACB17C46885}" presName="horz1" presStyleCnt="0"/>
      <dgm:spPr/>
    </dgm:pt>
    <dgm:pt modelId="{34F244D9-D91B-9D44-977D-6247289BEFE1}" type="pres">
      <dgm:prSet presAssocID="{E84408D6-6756-46CB-9688-FACB17C46885}" presName="tx1" presStyleLbl="revTx" presStyleIdx="0" presStyleCnt="2"/>
      <dgm:spPr/>
    </dgm:pt>
    <dgm:pt modelId="{946C613C-525B-AB4F-8CFD-7C7B4E6B2B0E}" type="pres">
      <dgm:prSet presAssocID="{E84408D6-6756-46CB-9688-FACB17C46885}" presName="vert1" presStyleCnt="0"/>
      <dgm:spPr/>
    </dgm:pt>
    <dgm:pt modelId="{B5F37844-227A-9844-BD86-38BFCD326725}" type="pres">
      <dgm:prSet presAssocID="{D5BE4626-A996-4D00-A28A-233C5EE5F07F}" presName="thickLine" presStyleLbl="alignNode1" presStyleIdx="1" presStyleCnt="2"/>
      <dgm:spPr/>
    </dgm:pt>
    <dgm:pt modelId="{68BA7ECE-E367-4945-B9DE-2B96C5F7F77B}" type="pres">
      <dgm:prSet presAssocID="{D5BE4626-A996-4D00-A28A-233C5EE5F07F}" presName="horz1" presStyleCnt="0"/>
      <dgm:spPr/>
    </dgm:pt>
    <dgm:pt modelId="{AF558FB8-3C09-1A4D-AF63-687841AC6602}" type="pres">
      <dgm:prSet presAssocID="{D5BE4626-A996-4D00-A28A-233C5EE5F07F}" presName="tx1" presStyleLbl="revTx" presStyleIdx="1" presStyleCnt="2"/>
      <dgm:spPr/>
    </dgm:pt>
    <dgm:pt modelId="{1EC12BD6-9AA2-4A42-BA4D-BA1526BB3170}" type="pres">
      <dgm:prSet presAssocID="{D5BE4626-A996-4D00-A28A-233C5EE5F07F}" presName="vert1" presStyleCnt="0"/>
      <dgm:spPr/>
    </dgm:pt>
  </dgm:ptLst>
  <dgm:cxnLst>
    <dgm:cxn modelId="{26AEA403-F7EC-0141-AD96-549BAA7B7E75}" type="presOf" srcId="{3462000B-ABE2-47C3-B086-E22616983DEE}" destId="{95436359-922B-1048-B91A-1446C3553D34}" srcOrd="0" destOrd="0" presId="urn:microsoft.com/office/officeart/2008/layout/LinedList"/>
    <dgm:cxn modelId="{14A11125-3AE1-4D98-9735-022D6332B229}" srcId="{3462000B-ABE2-47C3-B086-E22616983DEE}" destId="{E84408D6-6756-46CB-9688-FACB17C46885}" srcOrd="0" destOrd="0" parTransId="{1EE30D44-DB1C-47D3-ABB8-DBCA259E1FDE}" sibTransId="{717912BF-85BC-4B38-908A-DB631632633D}"/>
    <dgm:cxn modelId="{580D9451-061A-450C-AB9A-1A16F17F39D1}" srcId="{3462000B-ABE2-47C3-B086-E22616983DEE}" destId="{D5BE4626-A996-4D00-A28A-233C5EE5F07F}" srcOrd="1" destOrd="0" parTransId="{BC6C4654-B897-4FB7-9092-A8102829E0AC}" sibTransId="{259F75E3-5244-49FC-AEAE-6934AB0EEADC}"/>
    <dgm:cxn modelId="{70FF17C2-4F8E-294D-873A-04C527AAE3A0}" type="presOf" srcId="{E84408D6-6756-46CB-9688-FACB17C46885}" destId="{34F244D9-D91B-9D44-977D-6247289BEFE1}" srcOrd="0" destOrd="0" presId="urn:microsoft.com/office/officeart/2008/layout/LinedList"/>
    <dgm:cxn modelId="{0DE2C5C4-FEBC-8C4B-BB67-ECC887EF4EDA}" type="presOf" srcId="{D5BE4626-A996-4D00-A28A-233C5EE5F07F}" destId="{AF558FB8-3C09-1A4D-AF63-687841AC6602}" srcOrd="0" destOrd="0" presId="urn:microsoft.com/office/officeart/2008/layout/LinedList"/>
    <dgm:cxn modelId="{0DECADCC-A9D1-264C-9ACF-6A330642BE95}" type="presParOf" srcId="{95436359-922B-1048-B91A-1446C3553D34}" destId="{C5D702B7-1550-144B-AD25-3BD1BC8B1DAF}" srcOrd="0" destOrd="0" presId="urn:microsoft.com/office/officeart/2008/layout/LinedList"/>
    <dgm:cxn modelId="{7B73D820-F80C-6D4E-9C6B-B6C267ABC442}" type="presParOf" srcId="{95436359-922B-1048-B91A-1446C3553D34}" destId="{36E1A4CF-3194-A940-86A4-34981D6785E1}" srcOrd="1" destOrd="0" presId="urn:microsoft.com/office/officeart/2008/layout/LinedList"/>
    <dgm:cxn modelId="{9D457F8B-5B56-6B46-9FFB-AD4E06F1B2BB}" type="presParOf" srcId="{36E1A4CF-3194-A940-86A4-34981D6785E1}" destId="{34F244D9-D91B-9D44-977D-6247289BEFE1}" srcOrd="0" destOrd="0" presId="urn:microsoft.com/office/officeart/2008/layout/LinedList"/>
    <dgm:cxn modelId="{379D7AF2-C5F8-9F4D-9A66-173ADCDE5182}" type="presParOf" srcId="{36E1A4CF-3194-A940-86A4-34981D6785E1}" destId="{946C613C-525B-AB4F-8CFD-7C7B4E6B2B0E}" srcOrd="1" destOrd="0" presId="urn:microsoft.com/office/officeart/2008/layout/LinedList"/>
    <dgm:cxn modelId="{8C2840E5-02A5-BA45-AA0F-FBE470A661C1}" type="presParOf" srcId="{95436359-922B-1048-B91A-1446C3553D34}" destId="{B5F37844-227A-9844-BD86-38BFCD326725}" srcOrd="2" destOrd="0" presId="urn:microsoft.com/office/officeart/2008/layout/LinedList"/>
    <dgm:cxn modelId="{7F206E30-16E6-BC42-8D23-5D701E58F6E5}" type="presParOf" srcId="{95436359-922B-1048-B91A-1446C3553D34}" destId="{68BA7ECE-E367-4945-B9DE-2B96C5F7F77B}" srcOrd="3" destOrd="0" presId="urn:microsoft.com/office/officeart/2008/layout/LinedList"/>
    <dgm:cxn modelId="{8BC79FA8-44D0-A241-B647-0E3D06C2E9E3}" type="presParOf" srcId="{68BA7ECE-E367-4945-B9DE-2B96C5F7F77B}" destId="{AF558FB8-3C09-1A4D-AF63-687841AC6602}" srcOrd="0" destOrd="0" presId="urn:microsoft.com/office/officeart/2008/layout/LinedList"/>
    <dgm:cxn modelId="{83F07EBC-3AEB-AA47-B3EC-D39435F10D6B}" type="presParOf" srcId="{68BA7ECE-E367-4945-B9DE-2B96C5F7F77B}" destId="{1EC12BD6-9AA2-4A42-BA4D-BA1526BB317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C5FD4B3-BC33-4004-876F-0D55765CC8F6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E26680-681A-4611-94BA-2A3D8C6889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Holding other factors constant, decrease in size by 1 unit will increase the number of installs by 100 * 0.0042 = 0.42%.</a:t>
          </a:r>
        </a:p>
      </dgm:t>
    </dgm:pt>
    <dgm:pt modelId="{3053C906-B868-4172-A0CD-C41EFD163792}" type="parTrans" cxnId="{217499B8-BCF8-403C-8D67-F3FEF7CE3BE7}">
      <dgm:prSet/>
      <dgm:spPr/>
      <dgm:t>
        <a:bodyPr/>
        <a:lstStyle/>
        <a:p>
          <a:endParaRPr lang="en-US"/>
        </a:p>
      </dgm:t>
    </dgm:pt>
    <dgm:pt modelId="{3C080F42-5564-4637-B05F-B0BD7720D53F}" type="sibTrans" cxnId="{217499B8-BCF8-403C-8D67-F3FEF7CE3BE7}">
      <dgm:prSet/>
      <dgm:spPr/>
      <dgm:t>
        <a:bodyPr/>
        <a:lstStyle/>
        <a:p>
          <a:endParaRPr lang="en-US"/>
        </a:p>
      </dgm:t>
    </dgm:pt>
    <dgm:pt modelId="{4E64CD24-9C2A-4AFF-BE4E-EAD81BC420F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Holding other factors constant, decrease in price by 1 unit will increase the number of installs by 100 * 0.0047=0.47%.</a:t>
          </a:r>
        </a:p>
      </dgm:t>
    </dgm:pt>
    <dgm:pt modelId="{7D6EC071-A5EA-4D61-A6F6-AA2AFB6AF798}" type="parTrans" cxnId="{AD013788-6926-4F91-B884-93A77FEF8509}">
      <dgm:prSet/>
      <dgm:spPr/>
      <dgm:t>
        <a:bodyPr/>
        <a:lstStyle/>
        <a:p>
          <a:endParaRPr lang="en-US"/>
        </a:p>
      </dgm:t>
    </dgm:pt>
    <dgm:pt modelId="{6977504A-E896-47D5-BE59-2B60B80555BD}" type="sibTrans" cxnId="{AD013788-6926-4F91-B884-93A77FEF8509}">
      <dgm:prSet/>
      <dgm:spPr/>
      <dgm:t>
        <a:bodyPr/>
        <a:lstStyle/>
        <a:p>
          <a:endParaRPr lang="en-US"/>
        </a:p>
      </dgm:t>
    </dgm:pt>
    <dgm:pt modelId="{6D3420DD-0B9F-421E-BE3F-CA98E8B9A2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Holding other factors constant, 1% increase in reviews is associated with 0.97% increase in number of Installs.</a:t>
          </a:r>
        </a:p>
      </dgm:t>
    </dgm:pt>
    <dgm:pt modelId="{AC6AF3C6-6464-4E8A-B02D-A9E8D9A136FA}" type="parTrans" cxnId="{070D0DE1-E320-4609-AFFB-614600A0418D}">
      <dgm:prSet/>
      <dgm:spPr/>
      <dgm:t>
        <a:bodyPr/>
        <a:lstStyle/>
        <a:p>
          <a:endParaRPr lang="en-US"/>
        </a:p>
      </dgm:t>
    </dgm:pt>
    <dgm:pt modelId="{8F6FA299-27DC-4FA5-ACE3-CDD4E526FEAD}" type="sibTrans" cxnId="{070D0DE1-E320-4609-AFFB-614600A0418D}">
      <dgm:prSet/>
      <dgm:spPr/>
      <dgm:t>
        <a:bodyPr/>
        <a:lstStyle/>
        <a:p>
          <a:endParaRPr lang="en-US"/>
        </a:p>
      </dgm:t>
    </dgm:pt>
    <dgm:pt modelId="{28CAF821-403F-497D-A131-3D7D59E9BCA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intercept is the expected mean value of Installs when all factors are 0, therefore it is not meaningful.</a:t>
          </a:r>
        </a:p>
      </dgm:t>
    </dgm:pt>
    <dgm:pt modelId="{3BDEBC09-BE3C-4AAB-B776-AC6CE4BFCC26}" type="parTrans" cxnId="{1B0FBA96-1C48-4B85-8110-4F4A57BAA9F4}">
      <dgm:prSet/>
      <dgm:spPr/>
      <dgm:t>
        <a:bodyPr/>
        <a:lstStyle/>
        <a:p>
          <a:endParaRPr lang="en-US"/>
        </a:p>
      </dgm:t>
    </dgm:pt>
    <dgm:pt modelId="{2E186D40-490B-451C-9133-9C594D80D68B}" type="sibTrans" cxnId="{1B0FBA96-1C48-4B85-8110-4F4A57BAA9F4}">
      <dgm:prSet/>
      <dgm:spPr/>
      <dgm:t>
        <a:bodyPr/>
        <a:lstStyle/>
        <a:p>
          <a:endParaRPr lang="en-US"/>
        </a:p>
      </dgm:t>
    </dgm:pt>
    <dgm:pt modelId="{613864B5-89AD-432C-8A46-792688BE5972}" type="pres">
      <dgm:prSet presAssocID="{1C5FD4B3-BC33-4004-876F-0D55765CC8F6}" presName="root" presStyleCnt="0">
        <dgm:presLayoutVars>
          <dgm:dir/>
          <dgm:resizeHandles val="exact"/>
        </dgm:presLayoutVars>
      </dgm:prSet>
      <dgm:spPr/>
    </dgm:pt>
    <dgm:pt modelId="{AFAEE55C-A3AB-49D5-9ACC-55D23AB56C7B}" type="pres">
      <dgm:prSet presAssocID="{9AE26680-681A-4611-94BA-2A3D8C6889E9}" presName="compNode" presStyleCnt="0"/>
      <dgm:spPr/>
    </dgm:pt>
    <dgm:pt modelId="{36BE4AEF-85FC-4227-B478-1953DA4E2A8F}" type="pres">
      <dgm:prSet presAssocID="{9AE26680-681A-4611-94BA-2A3D8C6889E9}" presName="bgRect" presStyleLbl="bgShp" presStyleIdx="0" presStyleCnt="4"/>
      <dgm:spPr/>
    </dgm:pt>
    <dgm:pt modelId="{DE60313B-C99B-4E56-913A-5AE3B74D4A5E}" type="pres">
      <dgm:prSet presAssocID="{9AE26680-681A-4611-94BA-2A3D8C6889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ers"/>
        </a:ext>
      </dgm:extLst>
    </dgm:pt>
    <dgm:pt modelId="{37B9FABA-749E-4186-AF13-9DE08F6CBD33}" type="pres">
      <dgm:prSet presAssocID="{9AE26680-681A-4611-94BA-2A3D8C6889E9}" presName="spaceRect" presStyleCnt="0"/>
      <dgm:spPr/>
    </dgm:pt>
    <dgm:pt modelId="{4936E431-E5F7-4A7A-8363-23A51FC11613}" type="pres">
      <dgm:prSet presAssocID="{9AE26680-681A-4611-94BA-2A3D8C6889E9}" presName="parTx" presStyleLbl="revTx" presStyleIdx="0" presStyleCnt="4">
        <dgm:presLayoutVars>
          <dgm:chMax val="0"/>
          <dgm:chPref val="0"/>
        </dgm:presLayoutVars>
      </dgm:prSet>
      <dgm:spPr/>
    </dgm:pt>
    <dgm:pt modelId="{46E45B88-23D9-42AB-BA48-A9E02BAE2936}" type="pres">
      <dgm:prSet presAssocID="{3C080F42-5564-4637-B05F-B0BD7720D53F}" presName="sibTrans" presStyleCnt="0"/>
      <dgm:spPr/>
    </dgm:pt>
    <dgm:pt modelId="{98C6D314-92A4-4A85-A561-110673179064}" type="pres">
      <dgm:prSet presAssocID="{4E64CD24-9C2A-4AFF-BE4E-EAD81BC420F0}" presName="compNode" presStyleCnt="0"/>
      <dgm:spPr/>
    </dgm:pt>
    <dgm:pt modelId="{3E724CCB-8D01-4B4F-B364-D5B723D06CA3}" type="pres">
      <dgm:prSet presAssocID="{4E64CD24-9C2A-4AFF-BE4E-EAD81BC420F0}" presName="bgRect" presStyleLbl="bgShp" presStyleIdx="1" presStyleCnt="4"/>
      <dgm:spPr/>
    </dgm:pt>
    <dgm:pt modelId="{81E80D32-4BF1-4466-8588-14A95C695DC5}" type="pres">
      <dgm:prSet presAssocID="{4E64CD24-9C2A-4AFF-BE4E-EAD81BC420F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EBB27774-05C3-4554-9E95-6EFFB1442FE9}" type="pres">
      <dgm:prSet presAssocID="{4E64CD24-9C2A-4AFF-BE4E-EAD81BC420F0}" presName="spaceRect" presStyleCnt="0"/>
      <dgm:spPr/>
    </dgm:pt>
    <dgm:pt modelId="{1A99A33B-7AAB-41CF-8DC8-7B004F8EF060}" type="pres">
      <dgm:prSet presAssocID="{4E64CD24-9C2A-4AFF-BE4E-EAD81BC420F0}" presName="parTx" presStyleLbl="revTx" presStyleIdx="1" presStyleCnt="4">
        <dgm:presLayoutVars>
          <dgm:chMax val="0"/>
          <dgm:chPref val="0"/>
        </dgm:presLayoutVars>
      </dgm:prSet>
      <dgm:spPr/>
    </dgm:pt>
    <dgm:pt modelId="{D787F1E8-5385-4C70-A3BA-CB34DB539DE8}" type="pres">
      <dgm:prSet presAssocID="{6977504A-E896-47D5-BE59-2B60B80555BD}" presName="sibTrans" presStyleCnt="0"/>
      <dgm:spPr/>
    </dgm:pt>
    <dgm:pt modelId="{FB41DA2D-52B0-42E6-B8FF-7A026BE32AFF}" type="pres">
      <dgm:prSet presAssocID="{6D3420DD-0B9F-421E-BE3F-CA98E8B9A224}" presName="compNode" presStyleCnt="0"/>
      <dgm:spPr/>
    </dgm:pt>
    <dgm:pt modelId="{FE93A425-6D0F-4F52-96BB-C67033DF1069}" type="pres">
      <dgm:prSet presAssocID="{6D3420DD-0B9F-421E-BE3F-CA98E8B9A224}" presName="bgRect" presStyleLbl="bgShp" presStyleIdx="2" presStyleCnt="4"/>
      <dgm:spPr/>
    </dgm:pt>
    <dgm:pt modelId="{EAB091F4-A3AA-4F00-8D8B-388EDE85D6E8}" type="pres">
      <dgm:prSet presAssocID="{6D3420DD-0B9F-421E-BE3F-CA98E8B9A22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ximise"/>
        </a:ext>
      </dgm:extLst>
    </dgm:pt>
    <dgm:pt modelId="{853859C7-6A52-4630-903D-E9D7341FF688}" type="pres">
      <dgm:prSet presAssocID="{6D3420DD-0B9F-421E-BE3F-CA98E8B9A224}" presName="spaceRect" presStyleCnt="0"/>
      <dgm:spPr/>
    </dgm:pt>
    <dgm:pt modelId="{D33F47E0-B2D8-42B5-88B4-2C5F0147B00A}" type="pres">
      <dgm:prSet presAssocID="{6D3420DD-0B9F-421E-BE3F-CA98E8B9A224}" presName="parTx" presStyleLbl="revTx" presStyleIdx="2" presStyleCnt="4">
        <dgm:presLayoutVars>
          <dgm:chMax val="0"/>
          <dgm:chPref val="0"/>
        </dgm:presLayoutVars>
      </dgm:prSet>
      <dgm:spPr/>
    </dgm:pt>
    <dgm:pt modelId="{FC7206E6-7D4F-4DA5-9B89-F43B4FCF565C}" type="pres">
      <dgm:prSet presAssocID="{8F6FA299-27DC-4FA5-ACE3-CDD4E526FEAD}" presName="sibTrans" presStyleCnt="0"/>
      <dgm:spPr/>
    </dgm:pt>
    <dgm:pt modelId="{B36A2EE9-759C-424B-8DFA-82F9820359A1}" type="pres">
      <dgm:prSet presAssocID="{28CAF821-403F-497D-A131-3D7D59E9BCA8}" presName="compNode" presStyleCnt="0"/>
      <dgm:spPr/>
    </dgm:pt>
    <dgm:pt modelId="{4B076282-3CCC-4F04-A96D-04525D6E4D97}" type="pres">
      <dgm:prSet presAssocID="{28CAF821-403F-497D-A131-3D7D59E9BCA8}" presName="bgRect" presStyleLbl="bgShp" presStyleIdx="3" presStyleCnt="4"/>
      <dgm:spPr/>
    </dgm:pt>
    <dgm:pt modelId="{A8CEBCA9-2718-4667-A54F-88795E72ABC6}" type="pres">
      <dgm:prSet presAssocID="{28CAF821-403F-497D-A131-3D7D59E9BCA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6C4D0CD-D6A1-49C8-993D-C69395AB0068}" type="pres">
      <dgm:prSet presAssocID="{28CAF821-403F-497D-A131-3D7D59E9BCA8}" presName="spaceRect" presStyleCnt="0"/>
      <dgm:spPr/>
    </dgm:pt>
    <dgm:pt modelId="{E16EA0ED-C1DF-4461-A1AC-01ACD2A2C2C0}" type="pres">
      <dgm:prSet presAssocID="{28CAF821-403F-497D-A131-3D7D59E9BCA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8F873119-7E9D-2C4D-BFED-B96FC5A0AD7F}" type="presOf" srcId="{1C5FD4B3-BC33-4004-876F-0D55765CC8F6}" destId="{613864B5-89AD-432C-8A46-792688BE5972}" srcOrd="0" destOrd="0" presId="urn:microsoft.com/office/officeart/2018/2/layout/IconVerticalSolidList"/>
    <dgm:cxn modelId="{276BBB32-D281-CE42-84C3-60D2AC74ACD7}" type="presOf" srcId="{6D3420DD-0B9F-421E-BE3F-CA98E8B9A224}" destId="{D33F47E0-B2D8-42B5-88B4-2C5F0147B00A}" srcOrd="0" destOrd="0" presId="urn:microsoft.com/office/officeart/2018/2/layout/IconVerticalSolidList"/>
    <dgm:cxn modelId="{4E093537-639B-8C46-96ED-6334C322B83C}" type="presOf" srcId="{9AE26680-681A-4611-94BA-2A3D8C6889E9}" destId="{4936E431-E5F7-4A7A-8363-23A51FC11613}" srcOrd="0" destOrd="0" presId="urn:microsoft.com/office/officeart/2018/2/layout/IconVerticalSolidList"/>
    <dgm:cxn modelId="{9F8AA44B-ECB3-2041-ACEF-89CCEEB567EA}" type="presOf" srcId="{4E64CD24-9C2A-4AFF-BE4E-EAD81BC420F0}" destId="{1A99A33B-7AAB-41CF-8DC8-7B004F8EF060}" srcOrd="0" destOrd="0" presId="urn:microsoft.com/office/officeart/2018/2/layout/IconVerticalSolidList"/>
    <dgm:cxn modelId="{87D9B851-3D85-024F-9A62-0BD0097F7C62}" type="presOf" srcId="{28CAF821-403F-497D-A131-3D7D59E9BCA8}" destId="{E16EA0ED-C1DF-4461-A1AC-01ACD2A2C2C0}" srcOrd="0" destOrd="0" presId="urn:microsoft.com/office/officeart/2018/2/layout/IconVerticalSolidList"/>
    <dgm:cxn modelId="{AD013788-6926-4F91-B884-93A77FEF8509}" srcId="{1C5FD4B3-BC33-4004-876F-0D55765CC8F6}" destId="{4E64CD24-9C2A-4AFF-BE4E-EAD81BC420F0}" srcOrd="1" destOrd="0" parTransId="{7D6EC071-A5EA-4D61-A6F6-AA2AFB6AF798}" sibTransId="{6977504A-E896-47D5-BE59-2B60B80555BD}"/>
    <dgm:cxn modelId="{1B0FBA96-1C48-4B85-8110-4F4A57BAA9F4}" srcId="{1C5FD4B3-BC33-4004-876F-0D55765CC8F6}" destId="{28CAF821-403F-497D-A131-3D7D59E9BCA8}" srcOrd="3" destOrd="0" parTransId="{3BDEBC09-BE3C-4AAB-B776-AC6CE4BFCC26}" sibTransId="{2E186D40-490B-451C-9133-9C594D80D68B}"/>
    <dgm:cxn modelId="{217499B8-BCF8-403C-8D67-F3FEF7CE3BE7}" srcId="{1C5FD4B3-BC33-4004-876F-0D55765CC8F6}" destId="{9AE26680-681A-4611-94BA-2A3D8C6889E9}" srcOrd="0" destOrd="0" parTransId="{3053C906-B868-4172-A0CD-C41EFD163792}" sibTransId="{3C080F42-5564-4637-B05F-B0BD7720D53F}"/>
    <dgm:cxn modelId="{070D0DE1-E320-4609-AFFB-614600A0418D}" srcId="{1C5FD4B3-BC33-4004-876F-0D55765CC8F6}" destId="{6D3420DD-0B9F-421E-BE3F-CA98E8B9A224}" srcOrd="2" destOrd="0" parTransId="{AC6AF3C6-6464-4E8A-B02D-A9E8D9A136FA}" sibTransId="{8F6FA299-27DC-4FA5-ACE3-CDD4E526FEAD}"/>
    <dgm:cxn modelId="{B8E65ED9-19F6-5541-803D-743457942D6E}" type="presParOf" srcId="{613864B5-89AD-432C-8A46-792688BE5972}" destId="{AFAEE55C-A3AB-49D5-9ACC-55D23AB56C7B}" srcOrd="0" destOrd="0" presId="urn:microsoft.com/office/officeart/2018/2/layout/IconVerticalSolidList"/>
    <dgm:cxn modelId="{D1C75D3E-2A2C-514D-900E-B813A35786C3}" type="presParOf" srcId="{AFAEE55C-A3AB-49D5-9ACC-55D23AB56C7B}" destId="{36BE4AEF-85FC-4227-B478-1953DA4E2A8F}" srcOrd="0" destOrd="0" presId="urn:microsoft.com/office/officeart/2018/2/layout/IconVerticalSolidList"/>
    <dgm:cxn modelId="{2F916E3F-F4BC-4A4E-AD39-E6919EA91F32}" type="presParOf" srcId="{AFAEE55C-A3AB-49D5-9ACC-55D23AB56C7B}" destId="{DE60313B-C99B-4E56-913A-5AE3B74D4A5E}" srcOrd="1" destOrd="0" presId="urn:microsoft.com/office/officeart/2018/2/layout/IconVerticalSolidList"/>
    <dgm:cxn modelId="{49C41114-9B14-7645-9691-60CBED83B0F4}" type="presParOf" srcId="{AFAEE55C-A3AB-49D5-9ACC-55D23AB56C7B}" destId="{37B9FABA-749E-4186-AF13-9DE08F6CBD33}" srcOrd="2" destOrd="0" presId="urn:microsoft.com/office/officeart/2018/2/layout/IconVerticalSolidList"/>
    <dgm:cxn modelId="{C511394F-161F-0A4F-B464-51135E6622AE}" type="presParOf" srcId="{AFAEE55C-A3AB-49D5-9ACC-55D23AB56C7B}" destId="{4936E431-E5F7-4A7A-8363-23A51FC11613}" srcOrd="3" destOrd="0" presId="urn:microsoft.com/office/officeart/2018/2/layout/IconVerticalSolidList"/>
    <dgm:cxn modelId="{9EA31E51-54E4-C749-B99B-34C6EEDE7DD7}" type="presParOf" srcId="{613864B5-89AD-432C-8A46-792688BE5972}" destId="{46E45B88-23D9-42AB-BA48-A9E02BAE2936}" srcOrd="1" destOrd="0" presId="urn:microsoft.com/office/officeart/2018/2/layout/IconVerticalSolidList"/>
    <dgm:cxn modelId="{7CCFCC2C-F482-E343-AB06-EEC1C76D9139}" type="presParOf" srcId="{613864B5-89AD-432C-8A46-792688BE5972}" destId="{98C6D314-92A4-4A85-A561-110673179064}" srcOrd="2" destOrd="0" presId="urn:microsoft.com/office/officeart/2018/2/layout/IconVerticalSolidList"/>
    <dgm:cxn modelId="{A8022DE9-CE13-8E4E-BCE1-6244F9CF942B}" type="presParOf" srcId="{98C6D314-92A4-4A85-A561-110673179064}" destId="{3E724CCB-8D01-4B4F-B364-D5B723D06CA3}" srcOrd="0" destOrd="0" presId="urn:microsoft.com/office/officeart/2018/2/layout/IconVerticalSolidList"/>
    <dgm:cxn modelId="{705056B1-2192-B743-B099-9BBFD4B6EF09}" type="presParOf" srcId="{98C6D314-92A4-4A85-A561-110673179064}" destId="{81E80D32-4BF1-4466-8588-14A95C695DC5}" srcOrd="1" destOrd="0" presId="urn:microsoft.com/office/officeart/2018/2/layout/IconVerticalSolidList"/>
    <dgm:cxn modelId="{728B0FEF-171A-D74C-82C0-E5074FF84296}" type="presParOf" srcId="{98C6D314-92A4-4A85-A561-110673179064}" destId="{EBB27774-05C3-4554-9E95-6EFFB1442FE9}" srcOrd="2" destOrd="0" presId="urn:microsoft.com/office/officeart/2018/2/layout/IconVerticalSolidList"/>
    <dgm:cxn modelId="{CC64E7DE-46EA-EF4E-9AAD-C9F6AA906CE0}" type="presParOf" srcId="{98C6D314-92A4-4A85-A561-110673179064}" destId="{1A99A33B-7AAB-41CF-8DC8-7B004F8EF060}" srcOrd="3" destOrd="0" presId="urn:microsoft.com/office/officeart/2018/2/layout/IconVerticalSolidList"/>
    <dgm:cxn modelId="{656969FA-A894-AB4E-8F4D-939F2CCFD14B}" type="presParOf" srcId="{613864B5-89AD-432C-8A46-792688BE5972}" destId="{D787F1E8-5385-4C70-A3BA-CB34DB539DE8}" srcOrd="3" destOrd="0" presId="urn:microsoft.com/office/officeart/2018/2/layout/IconVerticalSolidList"/>
    <dgm:cxn modelId="{7EF787D3-D11E-9F43-8A0B-200E8C072DD4}" type="presParOf" srcId="{613864B5-89AD-432C-8A46-792688BE5972}" destId="{FB41DA2D-52B0-42E6-B8FF-7A026BE32AFF}" srcOrd="4" destOrd="0" presId="urn:microsoft.com/office/officeart/2018/2/layout/IconVerticalSolidList"/>
    <dgm:cxn modelId="{A93BA14E-8047-BE49-9AC4-1B6FC3298C4F}" type="presParOf" srcId="{FB41DA2D-52B0-42E6-B8FF-7A026BE32AFF}" destId="{FE93A425-6D0F-4F52-96BB-C67033DF1069}" srcOrd="0" destOrd="0" presId="urn:microsoft.com/office/officeart/2018/2/layout/IconVerticalSolidList"/>
    <dgm:cxn modelId="{63CF485C-FF8D-EE41-9D50-7324273C5F09}" type="presParOf" srcId="{FB41DA2D-52B0-42E6-B8FF-7A026BE32AFF}" destId="{EAB091F4-A3AA-4F00-8D8B-388EDE85D6E8}" srcOrd="1" destOrd="0" presId="urn:microsoft.com/office/officeart/2018/2/layout/IconVerticalSolidList"/>
    <dgm:cxn modelId="{1128214E-1768-9941-A7F0-DA283B8AF17E}" type="presParOf" srcId="{FB41DA2D-52B0-42E6-B8FF-7A026BE32AFF}" destId="{853859C7-6A52-4630-903D-E9D7341FF688}" srcOrd="2" destOrd="0" presId="urn:microsoft.com/office/officeart/2018/2/layout/IconVerticalSolidList"/>
    <dgm:cxn modelId="{ECEA26B9-B114-684F-93B9-5DEABFBCC37E}" type="presParOf" srcId="{FB41DA2D-52B0-42E6-B8FF-7A026BE32AFF}" destId="{D33F47E0-B2D8-42B5-88B4-2C5F0147B00A}" srcOrd="3" destOrd="0" presId="urn:microsoft.com/office/officeart/2018/2/layout/IconVerticalSolidList"/>
    <dgm:cxn modelId="{BB26FE99-B019-2E42-8465-34C2D10F3275}" type="presParOf" srcId="{613864B5-89AD-432C-8A46-792688BE5972}" destId="{FC7206E6-7D4F-4DA5-9B89-F43B4FCF565C}" srcOrd="5" destOrd="0" presId="urn:microsoft.com/office/officeart/2018/2/layout/IconVerticalSolidList"/>
    <dgm:cxn modelId="{347BA9BF-70B5-CD4D-8A99-608E6883EA51}" type="presParOf" srcId="{613864B5-89AD-432C-8A46-792688BE5972}" destId="{B36A2EE9-759C-424B-8DFA-82F9820359A1}" srcOrd="6" destOrd="0" presId="urn:microsoft.com/office/officeart/2018/2/layout/IconVerticalSolidList"/>
    <dgm:cxn modelId="{4626A5D6-E456-0A41-A360-DAC3E7882DEC}" type="presParOf" srcId="{B36A2EE9-759C-424B-8DFA-82F9820359A1}" destId="{4B076282-3CCC-4F04-A96D-04525D6E4D97}" srcOrd="0" destOrd="0" presId="urn:microsoft.com/office/officeart/2018/2/layout/IconVerticalSolidList"/>
    <dgm:cxn modelId="{80B6457C-95C8-3B45-9261-0525AD9EDE6E}" type="presParOf" srcId="{B36A2EE9-759C-424B-8DFA-82F9820359A1}" destId="{A8CEBCA9-2718-4667-A54F-88795E72ABC6}" srcOrd="1" destOrd="0" presId="urn:microsoft.com/office/officeart/2018/2/layout/IconVerticalSolidList"/>
    <dgm:cxn modelId="{E7F0963F-09B0-6149-A023-3BF96864E955}" type="presParOf" srcId="{B36A2EE9-759C-424B-8DFA-82F9820359A1}" destId="{06C4D0CD-D6A1-49C8-993D-C69395AB0068}" srcOrd="2" destOrd="0" presId="urn:microsoft.com/office/officeart/2018/2/layout/IconVerticalSolidList"/>
    <dgm:cxn modelId="{B089A2F8-30E4-B64C-9267-090C6A71AC8B}" type="presParOf" srcId="{B36A2EE9-759C-424B-8DFA-82F9820359A1}" destId="{E16EA0ED-C1DF-4461-A1AC-01ACD2A2C2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3F41DB-FA84-B54A-9871-8C238A706E66}">
      <dsp:nvSpPr>
        <dsp:cNvPr id="0" name=""/>
        <dsp:cNvSpPr/>
      </dsp:nvSpPr>
      <dsp:spPr>
        <a:xfrm>
          <a:off x="0" y="70956"/>
          <a:ext cx="5641974" cy="154703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Android and iOS app revenue reached $111 billion revenue in 2020, a 24 percent increase year-on-year.  </a:t>
          </a:r>
          <a:endParaRPr lang="en-US" sz="2400" kern="1200" dirty="0"/>
        </a:p>
      </dsp:txBody>
      <dsp:txXfrm>
        <a:off x="75520" y="146476"/>
        <a:ext cx="5490934" cy="1395992"/>
      </dsp:txXfrm>
    </dsp:sp>
    <dsp:sp modelId="{ED760CD7-FA7D-C647-BB97-C5C8595B967F}">
      <dsp:nvSpPr>
        <dsp:cNvPr id="0" name=""/>
        <dsp:cNvSpPr/>
      </dsp:nvSpPr>
      <dsp:spPr>
        <a:xfrm>
          <a:off x="0" y="1687108"/>
          <a:ext cx="5641974" cy="1547032"/>
        </a:xfrm>
        <a:prstGeom prst="roundRect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For any app to be launched on this particular platform, there should be a better understanding of the different aspects that are associated with the launch</a:t>
          </a:r>
        </a:p>
      </dsp:txBody>
      <dsp:txXfrm>
        <a:off x="75520" y="1762628"/>
        <a:ext cx="5490934" cy="1395992"/>
      </dsp:txXfrm>
    </dsp:sp>
    <dsp:sp modelId="{20BBDA63-C12C-C249-AE02-A6FD033CED90}">
      <dsp:nvSpPr>
        <dsp:cNvPr id="0" name=""/>
        <dsp:cNvSpPr/>
      </dsp:nvSpPr>
      <dsp:spPr>
        <a:xfrm>
          <a:off x="0" y="3303261"/>
          <a:ext cx="5641974" cy="1547032"/>
        </a:xfrm>
        <a:prstGeom prst="roundRec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We study the effects of attributes like installs, ratings on our data set and the findings can thus be utilized for new product launch</a:t>
          </a:r>
        </a:p>
      </dsp:txBody>
      <dsp:txXfrm>
        <a:off x="75520" y="3378781"/>
        <a:ext cx="5490934" cy="13959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D702B7-1550-144B-AD25-3BD1BC8B1DAF}">
      <dsp:nvSpPr>
        <dsp:cNvPr id="0" name=""/>
        <dsp:cNvSpPr/>
      </dsp:nvSpPr>
      <dsp:spPr>
        <a:xfrm>
          <a:off x="0" y="0"/>
          <a:ext cx="564197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F244D9-D91B-9D44-977D-6247289BEFE1}">
      <dsp:nvSpPr>
        <dsp:cNvPr id="0" name=""/>
        <dsp:cNvSpPr/>
      </dsp:nvSpPr>
      <dsp:spPr>
        <a:xfrm>
          <a:off x="0" y="0"/>
          <a:ext cx="5641974" cy="246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Another paper that was taken into consideration: </a:t>
          </a:r>
          <a:r>
            <a:rPr lang="en-GB" sz="1800" kern="1200">
              <a:hlinkClick xmlns:r="http://schemas.openxmlformats.org/officeDocument/2006/relationships" r:id="rId1"/>
            </a:rPr>
            <a:t>https://www.pewresearch.org/internet/2015/11/10/an-analysis-of-apps-in-the-google-play-store/</a:t>
          </a:r>
          <a:endParaRPr lang="en-US" sz="1800" kern="1200"/>
        </a:p>
      </dsp:txBody>
      <dsp:txXfrm>
        <a:off x="0" y="0"/>
        <a:ext cx="5641974" cy="2460625"/>
      </dsp:txXfrm>
    </dsp:sp>
    <dsp:sp modelId="{B5F37844-227A-9844-BD86-38BFCD326725}">
      <dsp:nvSpPr>
        <dsp:cNvPr id="0" name=""/>
        <dsp:cNvSpPr/>
      </dsp:nvSpPr>
      <dsp:spPr>
        <a:xfrm>
          <a:off x="0" y="2460625"/>
          <a:ext cx="5641974" cy="0"/>
        </a:xfrm>
        <a:prstGeom prst="line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accent2">
              <a:hueOff val="-1323373"/>
              <a:satOff val="1492"/>
              <a:lumOff val="3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58FB8-3C09-1A4D-AF63-687841AC6602}">
      <dsp:nvSpPr>
        <dsp:cNvPr id="0" name=""/>
        <dsp:cNvSpPr/>
      </dsp:nvSpPr>
      <dsp:spPr>
        <a:xfrm>
          <a:off x="0" y="2460625"/>
          <a:ext cx="5641974" cy="2460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This particular study focusses mainly on keyword analysis  has taken place to find the important words used in the app title that results in higher and lower ratings.</a:t>
          </a:r>
          <a:endParaRPr lang="en-US" sz="16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460625"/>
        <a:ext cx="5641974" cy="24606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E4AEF-85FC-4227-B478-1953DA4E2A8F}">
      <dsp:nvSpPr>
        <dsp:cNvPr id="0" name=""/>
        <dsp:cNvSpPr/>
      </dsp:nvSpPr>
      <dsp:spPr>
        <a:xfrm>
          <a:off x="0" y="1776"/>
          <a:ext cx="10524066" cy="90028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60313B-C99B-4E56-913A-5AE3B74D4A5E}">
      <dsp:nvSpPr>
        <dsp:cNvPr id="0" name=""/>
        <dsp:cNvSpPr/>
      </dsp:nvSpPr>
      <dsp:spPr>
        <a:xfrm>
          <a:off x="272336" y="204340"/>
          <a:ext cx="495156" cy="4951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36E431-E5F7-4A7A-8363-23A51FC11613}">
      <dsp:nvSpPr>
        <dsp:cNvPr id="0" name=""/>
        <dsp:cNvSpPr/>
      </dsp:nvSpPr>
      <dsp:spPr>
        <a:xfrm>
          <a:off x="1039828" y="1776"/>
          <a:ext cx="9484237" cy="900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80" tIns="95280" rIns="95280" bIns="952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Holding other factors constant, decrease in size by 1 unit will increase the number of installs by 100 * 0.0042 = 0.42%.</a:t>
          </a:r>
        </a:p>
      </dsp:txBody>
      <dsp:txXfrm>
        <a:off x="1039828" y="1776"/>
        <a:ext cx="9484237" cy="900284"/>
      </dsp:txXfrm>
    </dsp:sp>
    <dsp:sp modelId="{3E724CCB-8D01-4B4F-B364-D5B723D06CA3}">
      <dsp:nvSpPr>
        <dsp:cNvPr id="0" name=""/>
        <dsp:cNvSpPr/>
      </dsp:nvSpPr>
      <dsp:spPr>
        <a:xfrm>
          <a:off x="0" y="1127131"/>
          <a:ext cx="10524066" cy="90028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E80D32-4BF1-4466-8588-14A95C695DC5}">
      <dsp:nvSpPr>
        <dsp:cNvPr id="0" name=""/>
        <dsp:cNvSpPr/>
      </dsp:nvSpPr>
      <dsp:spPr>
        <a:xfrm>
          <a:off x="272336" y="1329695"/>
          <a:ext cx="495156" cy="4951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9A33B-7AAB-41CF-8DC8-7B004F8EF060}">
      <dsp:nvSpPr>
        <dsp:cNvPr id="0" name=""/>
        <dsp:cNvSpPr/>
      </dsp:nvSpPr>
      <dsp:spPr>
        <a:xfrm>
          <a:off x="1039828" y="1127131"/>
          <a:ext cx="9484237" cy="900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80" tIns="95280" rIns="95280" bIns="952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Holding other factors constant, decrease in price by 1 unit will increase the number of installs by 100 * 0.0047=0.47%.</a:t>
          </a:r>
        </a:p>
      </dsp:txBody>
      <dsp:txXfrm>
        <a:off x="1039828" y="1127131"/>
        <a:ext cx="9484237" cy="900284"/>
      </dsp:txXfrm>
    </dsp:sp>
    <dsp:sp modelId="{FE93A425-6D0F-4F52-96BB-C67033DF1069}">
      <dsp:nvSpPr>
        <dsp:cNvPr id="0" name=""/>
        <dsp:cNvSpPr/>
      </dsp:nvSpPr>
      <dsp:spPr>
        <a:xfrm>
          <a:off x="0" y="2252487"/>
          <a:ext cx="10524066" cy="90028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B091F4-A3AA-4F00-8D8B-388EDE85D6E8}">
      <dsp:nvSpPr>
        <dsp:cNvPr id="0" name=""/>
        <dsp:cNvSpPr/>
      </dsp:nvSpPr>
      <dsp:spPr>
        <a:xfrm>
          <a:off x="272336" y="2455051"/>
          <a:ext cx="495156" cy="4951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3F47E0-B2D8-42B5-88B4-2C5F0147B00A}">
      <dsp:nvSpPr>
        <dsp:cNvPr id="0" name=""/>
        <dsp:cNvSpPr/>
      </dsp:nvSpPr>
      <dsp:spPr>
        <a:xfrm>
          <a:off x="1039828" y="2252487"/>
          <a:ext cx="9484237" cy="900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80" tIns="95280" rIns="95280" bIns="952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Holding other factors constant, 1% increase in reviews is associated with 0.97% increase in number of Installs.</a:t>
          </a:r>
        </a:p>
      </dsp:txBody>
      <dsp:txXfrm>
        <a:off x="1039828" y="2252487"/>
        <a:ext cx="9484237" cy="900284"/>
      </dsp:txXfrm>
    </dsp:sp>
    <dsp:sp modelId="{4B076282-3CCC-4F04-A96D-04525D6E4D97}">
      <dsp:nvSpPr>
        <dsp:cNvPr id="0" name=""/>
        <dsp:cNvSpPr/>
      </dsp:nvSpPr>
      <dsp:spPr>
        <a:xfrm>
          <a:off x="0" y="3377843"/>
          <a:ext cx="10524066" cy="90028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CEBCA9-2718-4667-A54F-88795E72ABC6}">
      <dsp:nvSpPr>
        <dsp:cNvPr id="0" name=""/>
        <dsp:cNvSpPr/>
      </dsp:nvSpPr>
      <dsp:spPr>
        <a:xfrm>
          <a:off x="272336" y="3580407"/>
          <a:ext cx="495156" cy="49515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6EA0ED-C1DF-4461-A1AC-01ACD2A2C2C0}">
      <dsp:nvSpPr>
        <dsp:cNvPr id="0" name=""/>
        <dsp:cNvSpPr/>
      </dsp:nvSpPr>
      <dsp:spPr>
        <a:xfrm>
          <a:off x="1039828" y="3377843"/>
          <a:ext cx="9484237" cy="900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80" tIns="95280" rIns="95280" bIns="9528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The intercept is the expected mean value of Installs when all factors are 0, therefore it is not meaningful.</a:t>
          </a:r>
        </a:p>
      </dsp:txBody>
      <dsp:txXfrm>
        <a:off x="1039828" y="3377843"/>
        <a:ext cx="9484237" cy="90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762F3-A6A4-4942-9E43-F2C34971A7EF}" type="datetimeFigureOut">
              <a:rPr lang="en-US" smtClean="0"/>
              <a:t>9/25/22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94EEF-429C-AA4D-A6DA-2E5B43325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99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994EEF-429C-AA4D-A6DA-2E5B43325D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28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05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330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881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907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94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672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86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377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75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208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664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DD95DA5-6CC4-4488-AA6D-96EC7CB5BD4F}" type="datetimeFigureOut">
              <a:rPr lang="en-IN" smtClean="0"/>
              <a:t>25/09/22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966928D-DFFB-4188-9C4B-48D8210BA12D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084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media" Target="../media/media22.m4a"/><Relationship Id="rId7" Type="http://schemas.openxmlformats.org/officeDocument/2006/relationships/image" Target="../media/image25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4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.png"/><Relationship Id="rId4" Type="http://schemas.openxmlformats.org/officeDocument/2006/relationships/audio" Target="../media/media22.m4a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2.png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researchgate.net/publication/343769728_Analysis_of_Google_Play_Store_Data_set_and_predict_the_popularity_of_an_app_on_Google_Play_Stor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8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7984928E-D694-4849-BBAD-D7C7DC405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6FECD-4ED4-4DDB-B53A-A212590BA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020" y="4594296"/>
            <a:ext cx="9227974" cy="124573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FFFFFF"/>
                </a:solidFill>
              </a:rPr>
              <a:t>ANALYSIS OF THE PLAY STORE APPS </a:t>
            </a:r>
            <a:br>
              <a:rPr lang="en-US" b="1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38A0C-FB2D-4C47-B702-8A0DD3C2E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94019" y="270598"/>
            <a:ext cx="7050205" cy="4144233"/>
          </a:xfrm>
        </p:spPr>
        <p:txBody>
          <a:bodyPr vert="horz" lIns="45720" tIns="45720" rIns="4572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MSIS 642 FINAL PROJECT</a:t>
            </a:r>
            <a:endParaRPr lang="en-US" sz="2000" b="1" dirty="0">
              <a:solidFill>
                <a:srgbClr val="FFFFFF"/>
              </a:solidFill>
            </a:endParaRPr>
          </a:p>
        </p:txBody>
      </p:sp>
      <p:cxnSp>
        <p:nvCxnSpPr>
          <p:cNvPr id="28" name="Straight Connector 16">
            <a:extLst>
              <a:ext uri="{FF2B5EF4-FFF2-40B4-BE49-F238E27FC236}">
                <a16:creationId xmlns:a16="http://schemas.microsoft.com/office/drawing/2014/main" id="{99237721-19CF-41B1-AA0A-E1E1A8282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A61868F-AB66-F21E-6769-C7D6B17714C5}"/>
              </a:ext>
            </a:extLst>
          </p:cNvPr>
          <p:cNvSpPr txBox="1"/>
          <p:nvPr/>
        </p:nvSpPr>
        <p:spPr>
          <a:xfrm>
            <a:off x="3842418" y="5238433"/>
            <a:ext cx="22520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(Group 13)</a:t>
            </a:r>
          </a:p>
          <a:p>
            <a:r>
              <a:rPr lang="en-US" dirty="0"/>
              <a:t>-</a:t>
            </a:r>
            <a:r>
              <a:rPr lang="en-US" dirty="0" err="1"/>
              <a:t>DhanaLaxmi</a:t>
            </a:r>
            <a:r>
              <a:rPr lang="en-US" dirty="0"/>
              <a:t> Nayak </a:t>
            </a:r>
          </a:p>
          <a:p>
            <a:r>
              <a:rPr lang="en-US" dirty="0"/>
              <a:t>-Kumar Saurav Dash</a:t>
            </a:r>
          </a:p>
        </p:txBody>
      </p:sp>
      <p:pic>
        <p:nvPicPr>
          <p:cNvPr id="3" name="Audio Recording May 10, 2022 at 4:29:40 PM" descr="Audio Recording May 10, 2022 at 4:29:40 PM">
            <a:hlinkClick r:id="" action="ppaction://media"/>
            <a:extLst>
              <a:ext uri="{FF2B5EF4-FFF2-40B4-BE49-F238E27FC236}">
                <a16:creationId xmlns:a16="http://schemas.microsoft.com/office/drawing/2014/main" id="{87BBDC70-CC56-CAA7-EE9F-389D8F381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0723" y="541508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28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0807"/>
    </mc:Choice>
    <mc:Fallback xmlns="">
      <p:transition spd="slow" advTm="10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DE26-9850-42CD-988B-E188B36558FA}"/>
              </a:ext>
            </a:extLst>
          </p:cNvPr>
          <p:cNvSpPr txBox="1">
            <a:spLocks/>
          </p:cNvSpPr>
          <p:nvPr/>
        </p:nvSpPr>
        <p:spPr>
          <a:xfrm>
            <a:off x="6096000" y="440047"/>
            <a:ext cx="4334177" cy="10950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400" b="1"/>
              <a:t>How many apps included in each category?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F079E468-E92A-4793-B6B6-538E8A336A68}"/>
              </a:ext>
            </a:extLst>
          </p:cNvPr>
          <p:cNvSpPr txBox="1">
            <a:spLocks/>
          </p:cNvSpPr>
          <p:nvPr/>
        </p:nvSpPr>
        <p:spPr>
          <a:xfrm>
            <a:off x="1343900" y="5294647"/>
            <a:ext cx="4334177" cy="10950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400" b="1" dirty="0"/>
              <a:t> Rating vs No of Reviews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5AB0BA-1687-AC59-0CEC-4537322DBC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237" y="149252"/>
            <a:ext cx="5428840" cy="3797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3D0D31-313E-2E48-543B-882EA991AA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6540" y="2853464"/>
            <a:ext cx="5857875" cy="4004536"/>
          </a:xfrm>
          <a:prstGeom prst="rect">
            <a:avLst/>
          </a:prstGeom>
        </p:spPr>
      </p:pic>
      <p:pic>
        <p:nvPicPr>
          <p:cNvPr id="5" name="Audio Recording May 10, 2022 at 5:03:43 PM" descr="Audio Recording May 10, 2022 at 5:03:43 PM">
            <a:hlinkClick r:id="" action="ppaction://media"/>
            <a:extLst>
              <a:ext uri="{FF2B5EF4-FFF2-40B4-BE49-F238E27FC236}">
                <a16:creationId xmlns:a16="http://schemas.microsoft.com/office/drawing/2014/main" id="{2714B87F-3BB5-1068-9B89-934661B8F5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7920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8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20"/>
    </mc:Choice>
    <mc:Fallback xmlns="">
      <p:transition spd="slow" advTm="35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7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8" name="Straight Connector 11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13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15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47339-8805-4D39-8D22-1E023E9FE712}"/>
              </a:ext>
            </a:extLst>
          </p:cNvPr>
          <p:cNvSpPr txBox="1">
            <a:spLocks/>
          </p:cNvSpPr>
          <p:nvPr/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defTabSz="914400">
              <a:lnSpc>
                <a:spcPct val="80000"/>
              </a:lnSpc>
              <a:spcAft>
                <a:spcPts val="600"/>
              </a:spcAft>
              <a:buClr>
                <a:schemeClr val="accent1"/>
              </a:buClr>
              <a:buSzPct val="80000"/>
            </a:pPr>
            <a:r>
              <a:rPr lang="en-US" sz="50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Popular Category By number of Installs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74CC27-C61F-1A6C-B5B3-00246B0DC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2704" y="640080"/>
            <a:ext cx="6030265" cy="3497554"/>
          </a:xfrm>
          <a:prstGeom prst="rect">
            <a:avLst/>
          </a:prstGeom>
        </p:spPr>
      </p:pic>
      <p:cxnSp>
        <p:nvCxnSpPr>
          <p:cNvPr id="51" name="Straight Connector 17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Recording May 10, 2022 at 5:05:13 PM" descr="Audio Recording May 10, 2022 at 5:05:13 PM">
            <a:hlinkClick r:id="" action="ppaction://media"/>
            <a:extLst>
              <a:ext uri="{FF2B5EF4-FFF2-40B4-BE49-F238E27FC236}">
                <a16:creationId xmlns:a16="http://schemas.microsoft.com/office/drawing/2014/main" id="{A86C0054-E2A6-8A36-AE9B-6FABDD755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58206" y="60161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51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84"/>
    </mc:Choice>
    <mc:Fallback xmlns="">
      <p:transition spd="slow" advTm="23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D847EB-23EE-7A3C-34C4-37FDCB04744A}"/>
              </a:ext>
            </a:extLst>
          </p:cNvPr>
          <p:cNvSpPr txBox="1"/>
          <p:nvPr/>
        </p:nvSpPr>
        <p:spPr>
          <a:xfrm>
            <a:off x="634276" y="640080"/>
            <a:ext cx="4208656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BOX PLOT FOR ALL CATEGORIES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page16image10554208">
            <a:extLst>
              <a:ext uri="{FF2B5EF4-FFF2-40B4-BE49-F238E27FC236}">
                <a16:creationId xmlns:a16="http://schemas.microsoft.com/office/drawing/2014/main" id="{8E735DBC-F15A-D25E-D81C-38B868F02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31485" y="1713243"/>
            <a:ext cx="5865836" cy="343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Recording May 10, 2022 at 5:06:08 PM" descr="Audio Recording May 10, 2022 at 5:06:08 PM">
            <a:hlinkClick r:id="" action="ppaction://media"/>
            <a:extLst>
              <a:ext uri="{FF2B5EF4-FFF2-40B4-BE49-F238E27FC236}">
                <a16:creationId xmlns:a16="http://schemas.microsoft.com/office/drawing/2014/main" id="{2C13A51C-59A1-7725-49F6-6BD0ED4CFD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05139" y="57721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4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60CDA-D5AF-428D-941A-4E731965C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b="1" u="sng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Percentage of Free vs Paid by Category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F1FE7B6-FF43-CECC-E374-81A821DA0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12121"/>
            <a:ext cx="5459470" cy="3234734"/>
          </a:xfrm>
          <a:prstGeom prst="rect">
            <a:avLst/>
          </a:prstGeom>
        </p:spPr>
      </p:pic>
      <p:pic>
        <p:nvPicPr>
          <p:cNvPr id="4" name="Audio Recording May 10, 2022 at 5:14:56 PM" descr="Audio Recording May 10, 2022 at 5:14:56 PM">
            <a:hlinkClick r:id="" action="ppaction://media"/>
            <a:extLst>
              <a:ext uri="{FF2B5EF4-FFF2-40B4-BE49-F238E27FC236}">
                <a16:creationId xmlns:a16="http://schemas.microsoft.com/office/drawing/2014/main" id="{C36F0FFD-8A2A-ACA3-DC16-60712B7C5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3252" y="597772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2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91"/>
    </mc:Choice>
    <mc:Fallback xmlns="">
      <p:transition spd="slow" advTm="21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41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6" name="Straight Connector 45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49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DC9D1-E5C8-4511-988C-9380886B7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MOBILE APP REVENUES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F6A94-D7C4-4C69-234C-063D5C8A4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9588" y="640080"/>
            <a:ext cx="5207019" cy="3306457"/>
          </a:xfrm>
          <a:prstGeom prst="rect">
            <a:avLst/>
          </a:prstGeom>
        </p:spPr>
      </p:pic>
      <p:cxnSp>
        <p:nvCxnSpPr>
          <p:cNvPr id="59" name="Straight Connector 51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Recording May 10, 2022 at 5:15:55 PM" descr="Audio Recording May 10, 2022 at 5:15:55 PM">
            <a:hlinkClick r:id="" action="ppaction://media"/>
            <a:extLst>
              <a:ext uri="{FF2B5EF4-FFF2-40B4-BE49-F238E27FC236}">
                <a16:creationId xmlns:a16="http://schemas.microsoft.com/office/drawing/2014/main" id="{A331FD14-0D5A-F590-483B-A449283141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20137" y="610754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17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2"/>
    </mc:Choice>
    <mc:Fallback xmlns="">
      <p:transition spd="slow" advTm="20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81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7BCD9-8F68-4702-B694-2807DE814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much money was earned per category?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7DD3A01-212E-8CEF-DA74-9BA26B0073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79"/>
          <a:stretch/>
        </p:blipFill>
        <p:spPr>
          <a:xfrm>
            <a:off x="6096000" y="640088"/>
            <a:ext cx="5459470" cy="5578800"/>
          </a:xfrm>
          <a:prstGeom prst="rect">
            <a:avLst/>
          </a:prstGeom>
        </p:spPr>
      </p:pic>
      <p:pic>
        <p:nvPicPr>
          <p:cNvPr id="4" name="Audio Recording May 10, 2022 at 5:17:04 PM" descr="Audio Recording May 10, 2022 at 5:17:04 PM">
            <a:hlinkClick r:id="" action="ppaction://media"/>
            <a:extLst>
              <a:ext uri="{FF2B5EF4-FFF2-40B4-BE49-F238E27FC236}">
                <a16:creationId xmlns:a16="http://schemas.microsoft.com/office/drawing/2014/main" id="{AE5D1143-45C7-6E39-8DD0-EC5C7C78C2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3341" y="58115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1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95"/>
    </mc:Choice>
    <mc:Fallback xmlns="">
      <p:transition spd="slow" advTm="16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23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133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8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30" name="Straight Connector 137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1" name="Rectangle 139">
            <a:extLst>
              <a:ext uri="{FF2B5EF4-FFF2-40B4-BE49-F238E27FC236}">
                <a16:creationId xmlns:a16="http://schemas.microsoft.com/office/drawing/2014/main" id="{29E9E3A5-F4E8-47A7-BB85-6CF927184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Rectangle 141">
            <a:extLst>
              <a:ext uri="{FF2B5EF4-FFF2-40B4-BE49-F238E27FC236}">
                <a16:creationId xmlns:a16="http://schemas.microsoft.com/office/drawing/2014/main" id="{880D974B-B1F0-4DE6-B6B2-A9E28BB37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85CBF-98E0-3070-D64E-0C65BC86A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9424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Exploring correlations</a:t>
            </a:r>
          </a:p>
        </p:txBody>
      </p:sp>
      <p:cxnSp>
        <p:nvCxnSpPr>
          <p:cNvPr id="1033" name="Straight Connector 143">
            <a:extLst>
              <a:ext uri="{FF2B5EF4-FFF2-40B4-BE49-F238E27FC236}">
                <a16:creationId xmlns:a16="http://schemas.microsoft.com/office/drawing/2014/main" id="{685A41E9-862B-4839-AD43-1EEC52D9A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66040" y="4708047"/>
            <a:ext cx="32004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5" name="Picture 1" descr="page24image10616688">
            <a:extLst>
              <a:ext uri="{FF2B5EF4-FFF2-40B4-BE49-F238E27FC236}">
                <a16:creationId xmlns:a16="http://schemas.microsoft.com/office/drawing/2014/main" id="{1E574B01-ECF7-9F0F-79E4-5CE8909DE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3" r="11909" b="2"/>
          <a:stretch/>
        </p:blipFill>
        <p:spPr bwMode="auto">
          <a:xfrm>
            <a:off x="6096000" y="640080"/>
            <a:ext cx="5459470" cy="557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Recording May 10, 2022 at 5:21:21 PM" descr="Audio Recording May 10, 2022 at 5:21:21 PM">
            <a:hlinkClick r:id="" action="ppaction://media"/>
            <a:extLst>
              <a:ext uri="{FF2B5EF4-FFF2-40B4-BE49-F238E27FC236}">
                <a16:creationId xmlns:a16="http://schemas.microsoft.com/office/drawing/2014/main" id="{A334A9A3-6553-8A8D-DB21-9E52D40E53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1065" y="59598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1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07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CBDDD243-ED5F-4896-B18B-ABCF4B7E1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672463-456B-4A50-8549-E975BC77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9720072" cy="149961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Correlation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DC50F-75E8-458C-B333-66751BD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643467"/>
            <a:ext cx="4750138" cy="3606798"/>
          </a:xfrm>
        </p:spPr>
        <p:txBody>
          <a:bodyPr anchor="ctr">
            <a:normAutofit/>
          </a:bodyPr>
          <a:lstStyle/>
          <a:p>
            <a:r>
              <a:rPr lang="en-US" sz="2000"/>
              <a:t>Corr (Installs, Size) = 0.1627</a:t>
            </a:r>
          </a:p>
          <a:p>
            <a:r>
              <a:rPr lang="en-US" sz="2000"/>
              <a:t>Corr(Installs, Rating) = 0.0527</a:t>
            </a:r>
          </a:p>
          <a:p>
            <a:r>
              <a:rPr lang="en-US" sz="2000"/>
              <a:t>Corr(Installs, Reviews) = 0.6261</a:t>
            </a:r>
          </a:p>
          <a:p>
            <a:r>
              <a:rPr lang="en-US" sz="2000"/>
              <a:t>Corr(Installs, Price) = -0.0108</a:t>
            </a:r>
          </a:p>
          <a:p>
            <a:endParaRPr lang="en-US" sz="20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2C72FD-8DBE-4A97-BDB8-9075D29BB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734" y="1855963"/>
            <a:ext cx="4747090" cy="1181806"/>
          </a:xfrm>
          <a:prstGeom prst="rect">
            <a:avLst/>
          </a:prstGeom>
        </p:spPr>
      </p:pic>
      <p:cxnSp>
        <p:nvCxnSpPr>
          <p:cNvPr id="28" name="Straight Connector 18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CD5D50D-3A3F-44CF-AD75-65345691F6E4}"/>
              </a:ext>
            </a:extLst>
          </p:cNvPr>
          <p:cNvSpPr txBox="1"/>
          <p:nvPr/>
        </p:nvSpPr>
        <p:spPr>
          <a:xfrm>
            <a:off x="1024128" y="531074"/>
            <a:ext cx="9248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/>
              <a:t>Checking the initial relationship between independent variables and Installs variable:</a:t>
            </a:r>
          </a:p>
        </p:txBody>
      </p:sp>
      <p:pic>
        <p:nvPicPr>
          <p:cNvPr id="4" name="Audio Recording May 10, 2022 at 5:28:00 PM" descr="Audio Recording May 10, 2022 at 5:28:00 PM">
            <a:hlinkClick r:id="" action="ppaction://media"/>
            <a:extLst>
              <a:ext uri="{FF2B5EF4-FFF2-40B4-BE49-F238E27FC236}">
                <a16:creationId xmlns:a16="http://schemas.microsoft.com/office/drawing/2014/main" id="{68B90C3F-1C83-5698-4113-D1F28F04C4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00816" y="589656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03"/>
    </mc:Choice>
    <mc:Fallback xmlns="">
      <p:transition spd="slow" advTm="37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8D3B50-8B6E-4ED5-A2F7-E73C573A78AF}"/>
              </a:ext>
            </a:extLst>
          </p:cNvPr>
          <p:cNvSpPr txBox="1">
            <a:spLocks/>
          </p:cNvSpPr>
          <p:nvPr/>
        </p:nvSpPr>
        <p:spPr>
          <a:xfrm>
            <a:off x="634276" y="640080"/>
            <a:ext cx="4208656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defTabSz="914400">
              <a:lnSpc>
                <a:spcPct val="80000"/>
              </a:lnSpc>
              <a:spcAft>
                <a:spcPts val="600"/>
              </a:spcAft>
            </a:pPr>
            <a:r>
              <a:rPr lang="en-US" sz="44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Diagnostic Graphs</a:t>
            </a:r>
          </a:p>
        </p:txBody>
      </p:sp>
      <p:cxnSp>
        <p:nvCxnSpPr>
          <p:cNvPr id="26" name="Straight Connector 18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2D6C114-85AB-497C-82B4-803CF0BDC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269" y="976136"/>
            <a:ext cx="5953933" cy="4167751"/>
          </a:xfrm>
          <a:prstGeom prst="rect">
            <a:avLst/>
          </a:prstGeom>
        </p:spPr>
      </p:pic>
      <p:pic>
        <p:nvPicPr>
          <p:cNvPr id="2" name="Audio Recording May 10, 2022 at 5:33:42 PM" descr="Audio Recording May 10, 2022 at 5:33:42 PM">
            <a:hlinkClick r:id="" action="ppaction://media"/>
            <a:extLst>
              <a:ext uri="{FF2B5EF4-FFF2-40B4-BE49-F238E27FC236}">
                <a16:creationId xmlns:a16="http://schemas.microsoft.com/office/drawing/2014/main" id="{9E778773-21E6-E57E-FF75-5D75814DBE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1802" y="564946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609"/>
    </mc:Choice>
    <mc:Fallback xmlns="">
      <p:transition spd="slow" advTm="53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2577728-7A11-4A0B-9DA4-2FE040BF0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4165" y="4501485"/>
            <a:ext cx="6612503" cy="1949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D671E5-1CE9-43C3-8977-6BBF6E21D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35" y="85059"/>
            <a:ext cx="8596668" cy="1320800"/>
          </a:xfrm>
        </p:spPr>
        <p:txBody>
          <a:bodyPr/>
          <a:lstStyle/>
          <a:p>
            <a:r>
              <a:rPr lang="en-US" b="1" dirty="0"/>
              <a:t>Initial Linear Models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A9F57E-9640-4F65-827C-9950A0119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84164" y="1670466"/>
            <a:ext cx="6904587" cy="18639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38B902-FA55-4407-8AFE-897CFB9B8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4164" y="1282780"/>
            <a:ext cx="6430015" cy="2559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1BFFE0-91DD-4627-852B-B079F80340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5494" y="3988307"/>
            <a:ext cx="6387353" cy="2381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8CEFD43-11C5-4964-AB45-C97A5F48A795}"/>
              </a:ext>
            </a:extLst>
          </p:cNvPr>
          <p:cNvSpPr/>
          <p:nvPr/>
        </p:nvSpPr>
        <p:spPr>
          <a:xfrm>
            <a:off x="6272463" y="2390274"/>
            <a:ext cx="1411705" cy="77002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D660C3-BB57-4DBC-95D7-16475EBC7050}"/>
              </a:ext>
            </a:extLst>
          </p:cNvPr>
          <p:cNvSpPr/>
          <p:nvPr/>
        </p:nvSpPr>
        <p:spPr>
          <a:xfrm>
            <a:off x="6200274" y="5149516"/>
            <a:ext cx="1403684" cy="95450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Recording May 10, 2022 at 5:38:38 PM" descr="Audio Recording May 10, 2022 at 5:38:38 PM">
            <a:hlinkClick r:id="" action="ppaction://media"/>
            <a:extLst>
              <a:ext uri="{FF2B5EF4-FFF2-40B4-BE49-F238E27FC236}">
                <a16:creationId xmlns:a16="http://schemas.microsoft.com/office/drawing/2014/main" id="{63B6AB4A-E96E-95F0-3BB1-AF1E30E881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56276" y="582576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4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39"/>
    </mc:Choice>
    <mc:Fallback xmlns="">
      <p:transition spd="slow" advTm="12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DA818-FE85-498C-A270-A8503E8F8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IN" b="1" u="sng">
                <a:solidFill>
                  <a:srgbClr val="FFFFFF"/>
                </a:solidFill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21E8E-6F4D-4900-9624-A81FBFA00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080" y="804333"/>
            <a:ext cx="6936152" cy="5249334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The project is modelled on the data set consisting records based on different play store apps.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It focuses on the effects that different aspects have on the number of installs of a particular app.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Our target variable is “Installs” (number of installation).</a:t>
            </a:r>
          </a:p>
        </p:txBody>
      </p:sp>
      <p:pic>
        <p:nvPicPr>
          <p:cNvPr id="4" name="Audio Recording May 10, 2022 at 4:38:16 PM" descr="Audio Recording May 10, 2022 at 4:38:16 PM">
            <a:hlinkClick r:id="" action="ppaction://media"/>
            <a:extLst>
              <a:ext uri="{FF2B5EF4-FFF2-40B4-BE49-F238E27FC236}">
                <a16:creationId xmlns:a16="http://schemas.microsoft.com/office/drawing/2014/main" id="{73CB9EFF-4B6B-32FA-F083-19A8E1F76A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7212" y="604096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5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72"/>
    </mc:Choice>
    <mc:Fallback xmlns="">
      <p:transition spd="slow" advTm="16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6667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D431C-8322-4A23-B95D-973E3004F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631" y="67552"/>
            <a:ext cx="8596668" cy="1320800"/>
          </a:xfrm>
        </p:spPr>
        <p:txBody>
          <a:bodyPr/>
          <a:lstStyle/>
          <a:p>
            <a:r>
              <a:rPr lang="en-US" b="1"/>
              <a:t>Adding interaction term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C0FF99-D79A-4E39-B8F2-5466976EA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3" y="1615489"/>
            <a:ext cx="7422230" cy="29774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9274DD-1F71-445C-B4DC-FA4EFC9294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174332"/>
            <a:ext cx="7791365" cy="2321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7B9C425-687F-41C2-B2DF-DCFCA20B97F9}"/>
              </a:ext>
            </a:extLst>
          </p:cNvPr>
          <p:cNvSpPr/>
          <p:nvPr/>
        </p:nvSpPr>
        <p:spPr>
          <a:xfrm>
            <a:off x="5535569" y="2366209"/>
            <a:ext cx="1555042" cy="164264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B7E1D2-CF65-4B97-A96B-7FFAD4FCBA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33" y="4835314"/>
            <a:ext cx="7302841" cy="1016670"/>
          </a:xfrm>
          <a:prstGeom prst="rect">
            <a:avLst/>
          </a:prstGeom>
        </p:spPr>
      </p:pic>
      <p:pic>
        <p:nvPicPr>
          <p:cNvPr id="3" name="Audio Recording May 10, 2022 at 5:41:40 PM" descr="Audio Recording May 10, 2022 at 5:41:40 PM">
            <a:hlinkClick r:id="" action="ppaction://media"/>
            <a:extLst>
              <a:ext uri="{FF2B5EF4-FFF2-40B4-BE49-F238E27FC236}">
                <a16:creationId xmlns:a16="http://schemas.microsoft.com/office/drawing/2014/main" id="{BB8028BC-5748-BB9E-5D8B-F79E383594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9099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55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04"/>
    </mc:Choice>
    <mc:Fallback xmlns="">
      <p:transition spd="slow" advTm="15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2B95-04E3-48D7-9B7E-7C698DBE2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70" y="177799"/>
            <a:ext cx="8596668" cy="1320800"/>
          </a:xfrm>
        </p:spPr>
        <p:txBody>
          <a:bodyPr/>
          <a:lstStyle/>
          <a:p>
            <a:r>
              <a:rPr lang="en-US" b="1"/>
              <a:t>Quadratic Models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49DBC0-9196-4588-B48F-9E2002E89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44473" y="1277570"/>
            <a:ext cx="6790461" cy="25300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915FE9-2D8F-411F-8D67-109C616C58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" b="25700"/>
          <a:stretch/>
        </p:blipFill>
        <p:spPr>
          <a:xfrm>
            <a:off x="244473" y="1038658"/>
            <a:ext cx="7301636" cy="1620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FD80CE-E69E-484C-BD3F-CBA68DC2F7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473" y="4514500"/>
            <a:ext cx="6350291" cy="22679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7C839D-032C-4E16-8563-F45E7A3175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4473" y="4170074"/>
            <a:ext cx="6790461" cy="1835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5A7C0D0-57BA-4CC1-970C-B80964C1A343}"/>
              </a:ext>
            </a:extLst>
          </p:cNvPr>
          <p:cNvSpPr/>
          <p:nvPr/>
        </p:nvSpPr>
        <p:spPr>
          <a:xfrm>
            <a:off x="4904509" y="2041236"/>
            <a:ext cx="1690255" cy="118225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932C5B-1F45-475F-B412-8CBD23FADFA9}"/>
              </a:ext>
            </a:extLst>
          </p:cNvPr>
          <p:cNvSpPr/>
          <p:nvPr/>
        </p:nvSpPr>
        <p:spPr>
          <a:xfrm>
            <a:off x="4736068" y="5228214"/>
            <a:ext cx="1440144" cy="118225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Recording May 10, 2022 at 5:59:53 PM" descr="Audio Recording May 10, 2022 at 5:59:53 PM">
            <a:hlinkClick r:id="" action="ppaction://media"/>
            <a:extLst>
              <a:ext uri="{FF2B5EF4-FFF2-40B4-BE49-F238E27FC236}">
                <a16:creationId xmlns:a16="http://schemas.microsoft.com/office/drawing/2014/main" id="{1080A8B6-3BD3-37CB-5390-CF1BF241C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65941" y="4170074"/>
            <a:ext cx="812800" cy="812800"/>
          </a:xfrm>
          <a:prstGeom prst="rect">
            <a:avLst/>
          </a:prstGeom>
        </p:spPr>
      </p:pic>
      <p:pic>
        <p:nvPicPr>
          <p:cNvPr id="6" name="Audio Recording May 10, 2022 at 6:02:03 PM" descr="Audio Recording May 10, 2022 at 6:02:03 PM">
            <a:hlinkClick r:id="" action="ppaction://media"/>
            <a:extLst>
              <a:ext uri="{FF2B5EF4-FFF2-40B4-BE49-F238E27FC236}">
                <a16:creationId xmlns:a16="http://schemas.microsoft.com/office/drawing/2014/main" id="{E5E5468B-166D-F042-CD42-75BB6245A51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65941" y="500654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0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5"/>
    </mc:Choice>
    <mc:Fallback xmlns="">
      <p:transition spd="slow" advTm="3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5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49B53-3711-40E5-927C-59A8FDF79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014" y="6111"/>
            <a:ext cx="8596668" cy="1320800"/>
          </a:xfrm>
        </p:spPr>
        <p:txBody>
          <a:bodyPr/>
          <a:lstStyle/>
          <a:p>
            <a:r>
              <a:rPr lang="en-US" b="1" dirty="0"/>
              <a:t>Cubic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F512CA-C905-4472-8F1E-4E0B60E22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02014" y="2687538"/>
            <a:ext cx="7467368" cy="23925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DF2054-E2D1-4BD8-A7F2-E3A5BA895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14" y="1791663"/>
            <a:ext cx="9511124" cy="26573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F8E44A-B486-4900-A10F-C241D14D9E6E}"/>
              </a:ext>
            </a:extLst>
          </p:cNvPr>
          <p:cNvSpPr/>
          <p:nvPr/>
        </p:nvSpPr>
        <p:spPr>
          <a:xfrm>
            <a:off x="6502400" y="2789382"/>
            <a:ext cx="1246909" cy="137621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Recording May 10, 2022 at 6:16:17 PM" descr="Audio Recording May 10, 2022 at 6:16:17 PM">
            <a:hlinkClick r:id="" action="ppaction://media"/>
            <a:extLst>
              <a:ext uri="{FF2B5EF4-FFF2-40B4-BE49-F238E27FC236}">
                <a16:creationId xmlns:a16="http://schemas.microsoft.com/office/drawing/2014/main" id="{F7ED9DE4-4B2E-3AF1-DFAC-A7F3BFF4B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62130" y="5080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2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1"/>
    </mc:Choice>
    <mc:Fallback xmlns="">
      <p:transition spd="slow" advTm="7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2C80A-C17F-4C84-BC7F-3F8BEB9F7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b="1"/>
              <a:t>Logarithm Models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76EA5B-6E9A-4ACD-8CAB-E3E393BA6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4710" y="1012329"/>
            <a:ext cx="6086475" cy="1905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3CB650-93E0-499D-AB25-E3F455A030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696"/>
          <a:stretch/>
        </p:blipFill>
        <p:spPr>
          <a:xfrm>
            <a:off x="6191185" y="1050306"/>
            <a:ext cx="5991290" cy="1895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977B28-AEDD-4DE8-A007-A9AB3BB7B6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4195" y="4111247"/>
            <a:ext cx="6267450" cy="18478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A199154-BDC5-4241-8374-2666EBE50AD9}"/>
              </a:ext>
            </a:extLst>
          </p:cNvPr>
          <p:cNvSpPr/>
          <p:nvPr/>
        </p:nvSpPr>
        <p:spPr>
          <a:xfrm>
            <a:off x="1415615" y="2904846"/>
            <a:ext cx="2622064" cy="4616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 is log but not </a:t>
            </a:r>
            <a:r>
              <a:rPr lang="en-US" sz="2400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endParaRPr lang="en-US" sz="2400" b="1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710573-D757-47ED-A8BE-C3D235F853C1}"/>
              </a:ext>
            </a:extLst>
          </p:cNvPr>
          <p:cNvSpPr/>
          <p:nvPr/>
        </p:nvSpPr>
        <p:spPr>
          <a:xfrm>
            <a:off x="7285636" y="2983758"/>
            <a:ext cx="2622064" cy="4616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r>
              <a:rPr lang="en-US" sz="2400" b="1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is log but not 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57FEF0-1C3C-4061-9F0C-9B711D6DDD13}"/>
              </a:ext>
            </a:extLst>
          </p:cNvPr>
          <p:cNvSpPr/>
          <p:nvPr/>
        </p:nvSpPr>
        <p:spPr>
          <a:xfrm>
            <a:off x="3942876" y="6055821"/>
            <a:ext cx="2698239" cy="4616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r>
              <a:rPr lang="en-US" sz="2400" b="1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Y are in log</a:t>
            </a:r>
          </a:p>
        </p:txBody>
      </p:sp>
      <p:pic>
        <p:nvPicPr>
          <p:cNvPr id="3" name="Audio Recording May 10, 2022 at 6:19:31 PM" descr="Audio Recording May 10, 2022 at 6:19:31 PM">
            <a:hlinkClick r:id="" action="ppaction://media"/>
            <a:extLst>
              <a:ext uri="{FF2B5EF4-FFF2-40B4-BE49-F238E27FC236}">
                <a16:creationId xmlns:a16="http://schemas.microsoft.com/office/drawing/2014/main" id="{6A376AD6-EEF2-EF5D-C523-922E08F70E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46020" y="58802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09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21"/>
    </mc:Choice>
    <mc:Fallback xmlns="">
      <p:transition spd="slow" advTm="3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9E9E3A5-F4E8-47A7-BB85-6CF927184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0D974B-B1F0-4DE6-B6B2-A9E28BB37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9F334F-7216-4E58-95FF-E53B99220FB7}"/>
              </a:ext>
            </a:extLst>
          </p:cNvPr>
          <p:cNvSpPr txBox="1">
            <a:spLocks/>
          </p:cNvSpPr>
          <p:nvPr/>
        </p:nvSpPr>
        <p:spPr>
          <a:xfrm>
            <a:off x="634276" y="640080"/>
            <a:ext cx="4208656" cy="39424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defTabSz="914400">
              <a:lnSpc>
                <a:spcPct val="80000"/>
              </a:lnSpc>
              <a:spcAft>
                <a:spcPts val="600"/>
              </a:spcAft>
            </a:pPr>
            <a:r>
              <a:rPr lang="en-US" sz="40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Considering Linear, Quadratic models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85A41E9-862B-4839-AD43-1EEC52D9A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66040" y="4708047"/>
            <a:ext cx="32004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C5F40BB-85AF-4D19-BC21-05E8F507AD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35" r="18308"/>
          <a:stretch/>
        </p:blipFill>
        <p:spPr>
          <a:xfrm>
            <a:off x="6096000" y="640080"/>
            <a:ext cx="5459470" cy="5578816"/>
          </a:xfrm>
          <a:prstGeom prst="rect">
            <a:avLst/>
          </a:prstGeom>
        </p:spPr>
      </p:pic>
      <p:pic>
        <p:nvPicPr>
          <p:cNvPr id="2" name="Audio Recording May 10, 2022 at 6:20:47 PM" descr="Audio Recording May 10, 2022 at 6:20:47 PM">
            <a:hlinkClick r:id="" action="ppaction://media"/>
            <a:extLst>
              <a:ext uri="{FF2B5EF4-FFF2-40B4-BE49-F238E27FC236}">
                <a16:creationId xmlns:a16="http://schemas.microsoft.com/office/drawing/2014/main" id="{ED59A42C-1B24-39B8-CC4F-55E004B398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6177" y="59598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3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10"/>
    </mc:Choice>
    <mc:Fallback xmlns="">
      <p:transition spd="slow" advTm="37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4">
            <a:extLst>
              <a:ext uri="{FF2B5EF4-FFF2-40B4-BE49-F238E27FC236}">
                <a16:creationId xmlns:a16="http://schemas.microsoft.com/office/drawing/2014/main" id="{29E9E3A5-F4E8-47A7-BB85-6CF927184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880D974B-B1F0-4DE6-B6B2-A9E28BB37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97197BE-379E-4568-83CF-F43EE591C2FD}"/>
              </a:ext>
            </a:extLst>
          </p:cNvPr>
          <p:cNvSpPr txBox="1">
            <a:spLocks/>
          </p:cNvSpPr>
          <p:nvPr/>
        </p:nvSpPr>
        <p:spPr>
          <a:xfrm>
            <a:off x="634276" y="640080"/>
            <a:ext cx="4208656" cy="39424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defTabSz="914400">
              <a:lnSpc>
                <a:spcPct val="80000"/>
              </a:lnSpc>
              <a:spcAft>
                <a:spcPts val="600"/>
              </a:spcAft>
            </a:pPr>
            <a:r>
              <a:rPr lang="en-US" sz="40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Considering Logarithm models</a:t>
            </a:r>
          </a:p>
        </p:txBody>
      </p:sp>
      <p:cxnSp>
        <p:nvCxnSpPr>
          <p:cNvPr id="38" name="Straight Connector 18">
            <a:extLst>
              <a:ext uri="{FF2B5EF4-FFF2-40B4-BE49-F238E27FC236}">
                <a16:creationId xmlns:a16="http://schemas.microsoft.com/office/drawing/2014/main" id="{685A41E9-862B-4839-AD43-1EEC52D9A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66040" y="4708047"/>
            <a:ext cx="32004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A091862-747F-45E3-AE2C-7D5D897E87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56" r="4170" b="2"/>
          <a:stretch/>
        </p:blipFill>
        <p:spPr>
          <a:xfrm>
            <a:off x="6095999" y="640080"/>
            <a:ext cx="5776913" cy="590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75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52"/>
    </mc:Choice>
    <mc:Fallback xmlns="">
      <p:transition spd="slow" advTm="28152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CE9738-01D5-429C-B58D-69EAE278B2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8"/>
          <a:stretch/>
        </p:blipFill>
        <p:spPr>
          <a:xfrm>
            <a:off x="161637" y="1023438"/>
            <a:ext cx="11733584" cy="583456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AD8FA4-32EA-4E00-BC41-C455A4420CE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 sz="3200" b="1"/>
              <a:t>Summary Table of Linear, Quadratic and Logarithm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44FCC6-EA29-4AAB-AA2F-19E0895E6259}"/>
              </a:ext>
            </a:extLst>
          </p:cNvPr>
          <p:cNvSpPr/>
          <p:nvPr/>
        </p:nvSpPr>
        <p:spPr>
          <a:xfrm>
            <a:off x="9970168" y="1320800"/>
            <a:ext cx="834190" cy="55372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udio Recording May 10, 2022 at 6:23:34 PM" descr="Audio Recording May 10, 2022 at 6:23:34 PM">
            <a:hlinkClick r:id="" action="ppaction://media"/>
            <a:extLst>
              <a:ext uri="{FF2B5EF4-FFF2-40B4-BE49-F238E27FC236}">
                <a16:creationId xmlns:a16="http://schemas.microsoft.com/office/drawing/2014/main" id="{B10EF8FE-77C8-73F0-7294-37B5D011C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82421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0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35"/>
    </mc:Choice>
    <mc:Fallback xmlns="">
      <p:transition spd="slow" advTm="10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1683-F6A4-41D7-8F8E-719BD2F7A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6884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b="1" u="sng"/>
              <a:t>Summary-:</a:t>
            </a:r>
            <a:br>
              <a:rPr lang="en-US" b="1"/>
            </a:br>
            <a:endParaRPr lang="en-US" b="1"/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2814F649-3366-510F-8154-A16FA75D30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0135525"/>
              </p:ext>
            </p:extLst>
          </p:nvPr>
        </p:nvGraphicFramePr>
        <p:xfrm>
          <a:off x="677334" y="2128839"/>
          <a:ext cx="10524066" cy="42799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20145B93-F038-4171-8337-7FE0E3CF9C9D}"/>
              </a:ext>
            </a:extLst>
          </p:cNvPr>
          <p:cNvSpPr txBox="1">
            <a:spLocks/>
          </p:cNvSpPr>
          <p:nvPr/>
        </p:nvSpPr>
        <p:spPr>
          <a:xfrm>
            <a:off x="781608" y="1271337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/>
              <a:t>ln(installs)= 6.77-0.004*size-0.004*price-0.594*rating+0.97*ln(reviews)</a:t>
            </a:r>
            <a:endParaRPr lang="en-US" b="1" dirty="0"/>
          </a:p>
        </p:txBody>
      </p:sp>
      <p:pic>
        <p:nvPicPr>
          <p:cNvPr id="3" name="Audio Recording May 10, 2022 at 6:29:39 PM" descr="Audio Recording May 10, 2022 at 6:29:39 PM">
            <a:hlinkClick r:id="" action="ppaction://media"/>
            <a:extLst>
              <a:ext uri="{FF2B5EF4-FFF2-40B4-BE49-F238E27FC236}">
                <a16:creationId xmlns:a16="http://schemas.microsoft.com/office/drawing/2014/main" id="{7CAC9183-8532-7ECD-3379-DAF4693D96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08266" y="428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75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413"/>
    </mc:Choice>
    <mc:Fallback xmlns="">
      <p:transition spd="slow" advTm="100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404ABE-7300-4D66-9E14-62BADCC8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81CD3B81-C983-66C4-21A4-D378D3119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699753"/>
            <a:ext cx="5459470" cy="545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3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3AE8EA-4868-47DC-A0DC-8F7010D7E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 u="sng">
                <a:solidFill>
                  <a:srgbClr val="FFFFFF"/>
                </a:solidFill>
              </a:rPr>
              <a:t>M</a:t>
            </a:r>
            <a:r>
              <a:rPr lang="en-IN" u="sng">
                <a:solidFill>
                  <a:srgbClr val="FFFFFF"/>
                </a:solidFill>
              </a:rPr>
              <a:t>OTIVATION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7701302-7CF3-0C01-EBE1-378A8E1CC0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8735874"/>
              </p:ext>
            </p:extLst>
          </p:nvPr>
        </p:nvGraphicFramePr>
        <p:xfrm>
          <a:off x="5603875" y="954088"/>
          <a:ext cx="5641975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Recording May 10, 2022 at 4:40:32 PM" descr="Audio Recording May 10, 2022 at 4:40:32 PM">
            <a:hlinkClick r:id="" action="ppaction://media"/>
            <a:extLst>
              <a:ext uri="{FF2B5EF4-FFF2-40B4-BE49-F238E27FC236}">
                <a16:creationId xmlns:a16="http://schemas.microsoft.com/office/drawing/2014/main" id="{11253187-EE44-1F64-736C-EE2D9391F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42132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42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702"/>
    </mc:Choice>
    <mc:Fallback xmlns="">
      <p:transition spd="slow" advTm="63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78E126-0E58-488E-8685-141F900E5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IN" b="1" u="sng">
                <a:solidFill>
                  <a:srgbClr val="FFFFFF"/>
                </a:solidFill>
              </a:rPr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4EDAD-7E8C-46CC-A236-E6C6F98F7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048" y="804333"/>
            <a:ext cx="6306003" cy="5249334"/>
          </a:xfrm>
        </p:spPr>
        <p:txBody>
          <a:bodyPr anchor="ctr">
            <a:normAutofit/>
          </a:bodyPr>
          <a:lstStyle/>
          <a:p>
            <a:endParaRPr lang="en-IN" sz="2000" dirty="0"/>
          </a:p>
          <a:p>
            <a:r>
              <a:rPr lang="en-IN" sz="2000" dirty="0"/>
              <a:t>We have referred different papers that are previously based on their work around different aspects of google play store</a:t>
            </a:r>
          </a:p>
          <a:p>
            <a:endParaRPr lang="en-IN" sz="2000" dirty="0"/>
          </a:p>
          <a:p>
            <a:r>
              <a:rPr lang="en-IN" sz="2000" dirty="0"/>
              <a:t>Analysis of Google Play Store Data set and predict the popularity of an app on Google Play Store</a:t>
            </a:r>
          </a:p>
          <a:p>
            <a:r>
              <a:rPr lang="en-IN" sz="2000" dirty="0">
                <a:hlinkClick r:id="rId4"/>
              </a:rPr>
              <a:t>https://www.researchgate.net/publication/343769728_Analysis_of_Google_Play_Store_Data_set_and_predict_the_popularity_of_an_app_on_Google_Play_Store</a:t>
            </a:r>
            <a:endParaRPr lang="en-IN" sz="2000" dirty="0"/>
          </a:p>
          <a:p>
            <a:endParaRPr lang="en-IN" sz="2000" dirty="0"/>
          </a:p>
          <a:p>
            <a:r>
              <a:rPr lang="en-IN" sz="2000" dirty="0"/>
              <a:t>This journal also gives detailed information on feature extraction and the complete Data visualization done on this data set.     </a:t>
            </a:r>
            <a:endParaRPr lang="en-IN" sz="2000" dirty="0">
              <a:latin typeface="Trebuchet MS" panose="020B0603020202020204" pitchFamily="34" charset="0"/>
            </a:endParaRPr>
          </a:p>
        </p:txBody>
      </p:sp>
      <p:pic>
        <p:nvPicPr>
          <p:cNvPr id="4" name="Audio Recording May 10, 2022 at 4:42:30 PM" descr="Audio Recording May 10, 2022 at 4:42:30 PM">
            <a:hlinkClick r:id="" action="ppaction://media"/>
            <a:extLst>
              <a:ext uri="{FF2B5EF4-FFF2-40B4-BE49-F238E27FC236}">
                <a16:creationId xmlns:a16="http://schemas.microsoft.com/office/drawing/2014/main" id="{CCED5647-9A84-5352-E6D0-B0763C8D8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17211" y="59002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1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21"/>
    </mc:Choice>
    <mc:Fallback xmlns="">
      <p:transition spd="slow" advTm="3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4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129DC5-CCA6-457D-98D7-89A3DBB76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IN" u="sng">
                <a:solidFill>
                  <a:srgbClr val="FFFFFF"/>
                </a:solidFill>
              </a:rPr>
              <a:t>LITERATURE REVIEW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E3C2BC48-4C64-8D31-2008-907BDBE72D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4944203"/>
              </p:ext>
            </p:extLst>
          </p:nvPr>
        </p:nvGraphicFramePr>
        <p:xfrm>
          <a:off x="5575300" y="1454151"/>
          <a:ext cx="5641975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Recording May 10, 2022 at 4:44:14 PM" descr="Audio Recording May 10, 2022 at 4:44:14 PM">
            <a:hlinkClick r:id="" action="ppaction://media"/>
            <a:extLst>
              <a:ext uri="{FF2B5EF4-FFF2-40B4-BE49-F238E27FC236}">
                <a16:creationId xmlns:a16="http://schemas.microsoft.com/office/drawing/2014/main" id="{DC61F128-06DA-F2F7-73F3-29F482CEDC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31576" y="596900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7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808"/>
    </mc:Choice>
    <mc:Fallback xmlns="">
      <p:transition spd="slow" advTm="39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EE077-84CC-4671-8DEA-F7A134D2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u="sng" dirty="0"/>
              <a:t>THEORY AND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CE91D-8AA7-491D-A5D3-B99C6AFEA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84832"/>
            <a:ext cx="9720073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Hypotheses based on previous research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Based on </a:t>
            </a:r>
            <a:r>
              <a:rPr lang="en-US" sz="160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improving developer and user experiences and keyword analysis of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important keywords effecting the ratings of an app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Research question: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How do different factors/attributes have significant effect on the number of installs of a particular app on google play store?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    H0: There are no relationships between the factors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    Ha: There are relationships between the factors</a:t>
            </a:r>
          </a:p>
        </p:txBody>
      </p:sp>
      <p:pic>
        <p:nvPicPr>
          <p:cNvPr id="4" name="Audio Recording May 10, 2022 at 4:47:35 PM" descr="Audio Recording May 10, 2022 at 4:47:35 PM">
            <a:hlinkClick r:id="" action="ppaction://media"/>
            <a:extLst>
              <a:ext uri="{FF2B5EF4-FFF2-40B4-BE49-F238E27FC236}">
                <a16:creationId xmlns:a16="http://schemas.microsoft.com/office/drawing/2014/main" id="{75A2745A-0852-2791-E16F-90A90031F1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4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37"/>
    </mc:Choice>
    <mc:Fallback xmlns="">
      <p:transition spd="slow" advTm="56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779-CC33-4CF7-8412-CF70BE7118C1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r>
              <a:rPr lang="en-IN" sz="3600" u="sng" dirty="0"/>
              <a:t>ABOUT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FA60C-4514-445A-84EE-5C215145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/>
              <a:t>The data was collected from Kaggle.com</a:t>
            </a:r>
          </a:p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B0BCE2-0667-42DB-8EC1-67880646B049}"/>
              </a:ext>
            </a:extLst>
          </p:cNvPr>
          <p:cNvSpPr txBox="1"/>
          <p:nvPr/>
        </p:nvSpPr>
        <p:spPr>
          <a:xfrm>
            <a:off x="677334" y="5046220"/>
            <a:ext cx="6100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Dependent Variable: 1(Installs)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Independent Variables: 4(Rating, Reviews, Size, Price)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BD166-82AE-2C64-B107-56903A8D2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2084832"/>
            <a:ext cx="5537729" cy="24728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E99B72-D03E-9247-3718-C551A69AB1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945" y="2084832"/>
            <a:ext cx="5414655" cy="2596163"/>
          </a:xfrm>
          <a:prstGeom prst="rect">
            <a:avLst/>
          </a:prstGeom>
        </p:spPr>
      </p:pic>
      <p:pic>
        <p:nvPicPr>
          <p:cNvPr id="5" name="Audio Recording May 10, 2022 at 4:49:37 PM" descr="Audio Recording May 10, 2022 at 4:49:37 PM">
            <a:hlinkClick r:id="" action="ppaction://media"/>
            <a:extLst>
              <a:ext uri="{FF2B5EF4-FFF2-40B4-BE49-F238E27FC236}">
                <a16:creationId xmlns:a16="http://schemas.microsoft.com/office/drawing/2014/main" id="{0815E574-B0A6-5EA8-586B-157D964B4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0150" y="610917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9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84"/>
    </mc:Choice>
    <mc:Fallback xmlns="">
      <p:transition spd="slow" advTm="57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7BC775-01F9-4AAD-8417-1240AAF1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rgbClr val="FFFFFF"/>
                </a:solidFill>
              </a:rPr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D9AE-50E1-493B-9E52-03171322A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048" y="804333"/>
            <a:ext cx="6306003" cy="5249334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We dropped all the observations with missing values that corresponded to less than 1% of the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Loading data using </a:t>
            </a:r>
            <a:r>
              <a:rPr lang="en-US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read.csv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(“</a:t>
            </a:r>
            <a:r>
              <a:rPr lang="en-US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playstore_data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”) and omitting the values with NA and “Varies with Device”.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700" dirty="0"/>
              <a:t>We dropped app names, current version, and android version column because the data is messy and we find this information not so useful.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Removed the “+” and “,” from target variable (Installs) and changed it to numeric.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Converted the Size in Kilobytes to Megabytes, dividing its value by 1024 and removed “M” and “k” to make the column numeric.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Changed the Price to numeric by removing the dollar ($) sign from all row values.</a:t>
            </a:r>
          </a:p>
        </p:txBody>
      </p:sp>
      <p:pic>
        <p:nvPicPr>
          <p:cNvPr id="4" name="Audio Recording May 10, 2022 at 4:53:45 PM" descr="Audio Recording May 10, 2022 at 4:53:45 PM">
            <a:hlinkClick r:id="" action="ppaction://media"/>
            <a:extLst>
              <a:ext uri="{FF2B5EF4-FFF2-40B4-BE49-F238E27FC236}">
                <a16:creationId xmlns:a16="http://schemas.microsoft.com/office/drawing/2014/main" id="{371D36F1-5834-B82D-7605-3B9463EACD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7212" y="604096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0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01"/>
    </mc:Choice>
    <mc:Fallback xmlns="">
      <p:transition spd="slow" advTm="64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D4D53-61EF-478F-820F-7B6B2E9E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611" y="134012"/>
            <a:ext cx="8596312" cy="1320800"/>
          </a:xfrm>
        </p:spPr>
        <p:txBody>
          <a:bodyPr>
            <a:normAutofit/>
          </a:bodyPr>
          <a:lstStyle/>
          <a:p>
            <a:r>
              <a:rPr lang="en-IN" b="1"/>
              <a:t>DATA VISUALISATION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5FDF4EE-4B69-47B1-8C94-34DE9E3FA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6286"/>
          <a:stretch/>
        </p:blipFill>
        <p:spPr>
          <a:xfrm>
            <a:off x="77293" y="3378216"/>
            <a:ext cx="5213684" cy="3356265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670D1FE-064B-4F41-A399-80BD1D958B34}"/>
              </a:ext>
            </a:extLst>
          </p:cNvPr>
          <p:cNvSpPr/>
          <p:nvPr/>
        </p:nvSpPr>
        <p:spPr>
          <a:xfrm>
            <a:off x="6096000" y="4302746"/>
            <a:ext cx="3522118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Scatterplot </a:t>
            </a:r>
          </a:p>
          <a:p>
            <a:pPr algn="ctr"/>
            <a:r>
              <a:rPr lang="en-US" sz="28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for Price and Rating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5D1ACB8-ECBD-4E99-B58F-79C13461A823}"/>
              </a:ext>
            </a:extLst>
          </p:cNvPr>
          <p:cNvSpPr/>
          <p:nvPr/>
        </p:nvSpPr>
        <p:spPr>
          <a:xfrm>
            <a:off x="2980182" y="1720787"/>
            <a:ext cx="781692" cy="2899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A306F065-8143-4125-AFAF-C5C44C9044EF}"/>
              </a:ext>
            </a:extLst>
          </p:cNvPr>
          <p:cNvSpPr/>
          <p:nvPr/>
        </p:nvSpPr>
        <p:spPr>
          <a:xfrm>
            <a:off x="5290977" y="5046543"/>
            <a:ext cx="861170" cy="32756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A3588D-7D56-4650-A72B-701E701E9A89}"/>
              </a:ext>
            </a:extLst>
          </p:cNvPr>
          <p:cNvSpPr/>
          <p:nvPr/>
        </p:nvSpPr>
        <p:spPr>
          <a:xfrm>
            <a:off x="344486" y="1278432"/>
            <a:ext cx="321754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Boxplot for Rating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F0B029-E07E-0DB6-FF64-2330C47FE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5681" y="417536"/>
            <a:ext cx="4646483" cy="3885210"/>
          </a:xfrm>
          <a:prstGeom prst="rect">
            <a:avLst/>
          </a:prstGeom>
        </p:spPr>
      </p:pic>
      <p:pic>
        <p:nvPicPr>
          <p:cNvPr id="4" name="Audio Recording May 10, 2022 at 4:57:24 PM" descr="Audio Recording May 10, 2022 at 4:57:24 PM">
            <a:hlinkClick r:id="" action="ppaction://media"/>
            <a:extLst>
              <a:ext uri="{FF2B5EF4-FFF2-40B4-BE49-F238E27FC236}">
                <a16:creationId xmlns:a16="http://schemas.microsoft.com/office/drawing/2014/main" id="{2D64E1C5-4A7D-DF06-54BD-AA8BE3B92B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52164" y="595166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0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00"/>
    </mc:Choice>
    <mc:Fallback xmlns="">
      <p:transition spd="slow" advTm="38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9FBD603814E040976580AC459A9121" ma:contentTypeVersion="7" ma:contentTypeDescription="Create a new document." ma:contentTypeScope="" ma:versionID="3da11fc1846ce68fe921163d12ff6084">
  <xsd:schema xmlns:xsd="http://www.w3.org/2001/XMLSchema" xmlns:xs="http://www.w3.org/2001/XMLSchema" xmlns:p="http://schemas.microsoft.com/office/2006/metadata/properties" xmlns:ns3="e3d769b7-c115-41f7-823f-d00a7005e55a" xmlns:ns4="5538036a-ab51-42ee-8bc1-d90bb098156b" targetNamespace="http://schemas.microsoft.com/office/2006/metadata/properties" ma:root="true" ma:fieldsID="8c26d79fe7a6739c2cb971f137d3fd63" ns3:_="" ns4:_="">
    <xsd:import namespace="e3d769b7-c115-41f7-823f-d00a7005e55a"/>
    <xsd:import namespace="5538036a-ab51-42ee-8bc1-d90bb098156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d769b7-c115-41f7-823f-d00a7005e5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38036a-ab51-42ee-8bc1-d90bb098156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6F718A2-718B-4F4F-96ED-DEEA2C6433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4D5A39-CEBD-4124-B20D-60D817598319}">
  <ds:schemaRefs>
    <ds:schemaRef ds:uri="http://www.w3.org/XML/1998/namespace"/>
    <ds:schemaRef ds:uri="5538036a-ab51-42ee-8bc1-d90bb098156b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e3d769b7-c115-41f7-823f-d00a7005e55a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4606EBC-93E2-46D7-BD0A-1BF5D92B9E9A}">
  <ds:schemaRefs>
    <ds:schemaRef ds:uri="5538036a-ab51-42ee-8bc1-d90bb098156b"/>
    <ds:schemaRef ds:uri="e3d769b7-c115-41f7-823f-d00a7005e55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{AE20B3A1-911E-E845-B8AA-AA0ECE7C5759}tf10001061</Template>
  <TotalTime>57033</TotalTime>
  <Words>802</Words>
  <Application>Microsoft Macintosh PowerPoint</Application>
  <PresentationFormat>Widescreen</PresentationFormat>
  <Paragraphs>81</Paragraphs>
  <Slides>28</Slides>
  <Notes>1</Notes>
  <HiddenSlides>0</HiddenSlides>
  <MMClips>27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Trebuchet MS</vt:lpstr>
      <vt:lpstr>Tw Cen MT</vt:lpstr>
      <vt:lpstr>Tw Cen MT Condensed</vt:lpstr>
      <vt:lpstr>Wingdings 3</vt:lpstr>
      <vt:lpstr>Integral</vt:lpstr>
      <vt:lpstr>ANALYSIS OF THE PLAY STORE APPS  </vt:lpstr>
      <vt:lpstr>OUTLINE</vt:lpstr>
      <vt:lpstr>MOTIVATION</vt:lpstr>
      <vt:lpstr>LITERATURE REVIEW</vt:lpstr>
      <vt:lpstr>LITERATURE REVIEW</vt:lpstr>
      <vt:lpstr>THEORY AND HYPOTHESES</vt:lpstr>
      <vt:lpstr>ABOUT THE DATA</vt:lpstr>
      <vt:lpstr>Data Cleaning</vt:lpstr>
      <vt:lpstr>DATA VISUALISATION</vt:lpstr>
      <vt:lpstr>PowerPoint Presentation</vt:lpstr>
      <vt:lpstr>PowerPoint Presentation</vt:lpstr>
      <vt:lpstr>PowerPoint Presentation</vt:lpstr>
      <vt:lpstr>Percentage of Free vs Paid by Category</vt:lpstr>
      <vt:lpstr>MOBILE APP REVENUES</vt:lpstr>
      <vt:lpstr>How much money was earned per category?</vt:lpstr>
      <vt:lpstr>Exploring correlations</vt:lpstr>
      <vt:lpstr>Correlation Coefficient</vt:lpstr>
      <vt:lpstr>PowerPoint Presentation</vt:lpstr>
      <vt:lpstr>Initial Linear Models</vt:lpstr>
      <vt:lpstr>Adding interaction term</vt:lpstr>
      <vt:lpstr>Quadratic Models</vt:lpstr>
      <vt:lpstr>Cubic Model</vt:lpstr>
      <vt:lpstr>Logarithm Models</vt:lpstr>
      <vt:lpstr>PowerPoint Presentation</vt:lpstr>
      <vt:lpstr>PowerPoint Presentation</vt:lpstr>
      <vt:lpstr>PowerPoint Presentation</vt:lpstr>
      <vt:lpstr>Summary-: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MSIS 642 FINAL PROJECT</dc:title>
  <dc:creator>Aaditi Shyam</dc:creator>
  <cp:lastModifiedBy>KumarSaurav Dash</cp:lastModifiedBy>
  <cp:revision>4</cp:revision>
  <dcterms:created xsi:type="dcterms:W3CDTF">2021-12-13T22:39:48Z</dcterms:created>
  <dcterms:modified xsi:type="dcterms:W3CDTF">2022-09-26T01:16:38Z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0x010100B29FBD603814E040976580AC459A9121</vt:lpwstr>
  </property>
</Properties>
</file>

<file path=docProps/thumbnail.jpeg>
</file>